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3.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12">
          <p15:clr>
            <a:srgbClr val="A4A3A4"/>
          </p15:clr>
        </p15:guide>
        <p15:guide id="2" pos="144">
          <p15:clr>
            <a:srgbClr val="A4A3A4"/>
          </p15:clr>
        </p15:guide>
        <p15:guide id="3" orient="horz" pos="876">
          <p15:clr>
            <a:srgbClr val="A4A3A4"/>
          </p15:clr>
        </p15:guide>
      </p15:sldGuideLst>
    </p:ext>
  </p:extLst>
</p:presentation>
</file>

<file path=ppt/presProps3.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3.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12" orient="horz"/>
        <p:guide pos="144"/>
        <p:guide pos="876"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3.xml"/><Relationship Id="rId3" Type="http://schemas.openxmlformats.org/officeDocument/2006/relationships/presProps" Target="presProps3.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38" name="Shape 1238"/>
        <p:cNvGrpSpPr/>
        <p:nvPr/>
      </p:nvGrpSpPr>
      <p:grpSpPr>
        <a:xfrm>
          <a:off x="0" y="0"/>
          <a:ext cx="0" cy="0"/>
          <a:chOff x="0" y="0"/>
          <a:chExt cx="0" cy="0"/>
        </a:xfrm>
      </p:grpSpPr>
      <p:sp>
        <p:nvSpPr>
          <p:cNvPr id="1239" name="Google Shape;1239;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0" name="Google Shape;1240;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p1:notes"/>
          <p:cNvSpPr/>
          <p:nvPr>
            <p:ph idx="2" type="sldImg"/>
          </p:nvPr>
        </p:nvSpPr>
        <p:spPr>
          <a:xfrm>
            <a:off x="533400" y="763588"/>
            <a:ext cx="67041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5" name="Google Shape;129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b="1"/>
          </a:p>
        </p:txBody>
      </p:sp>
      <p:sp>
        <p:nvSpPr>
          <p:cNvPr id="1296" name="Google Shape;1296;p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GB"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387" name="Google Shape;1387;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432" name="Google Shape;1432;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1" name="Google Shape;144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GB">
                <a:solidFill>
                  <a:srgbClr val="223366"/>
                </a:solidFill>
              </a:rPr>
              <a:t>Thank You !!</a:t>
            </a:r>
            <a:endParaRPr b="1" sz="1100">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t/>
            </a:r>
            <a:endParaRPr b="1"/>
          </a:p>
        </p:txBody>
      </p:sp>
      <p:sp>
        <p:nvSpPr>
          <p:cNvPr id="1316" name="Google Shape;131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326" name="Google Shape;132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334" name="Google Shape;133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342" name="Google Shape;134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350" name="Google Shape;135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375" name="Google Shape;1375;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49" name="Shape 1249"/>
        <p:cNvGrpSpPr/>
        <p:nvPr/>
      </p:nvGrpSpPr>
      <p:grpSpPr>
        <a:xfrm>
          <a:off x="0" y="0"/>
          <a:ext cx="0" cy="0"/>
          <a:chOff x="0" y="0"/>
          <a:chExt cx="0" cy="0"/>
        </a:xfrm>
      </p:grpSpPr>
      <p:sp>
        <p:nvSpPr>
          <p:cNvPr id="1250" name="Google Shape;1250;p2"/>
          <p:cNvSpPr txBox="1"/>
          <p:nvPr>
            <p:ph type="ctrTitle"/>
          </p:nvPr>
        </p:nvSpPr>
        <p:spPr>
          <a:xfrm>
            <a:off x="1143000" y="841375"/>
            <a:ext cx="6858000" cy="17907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SzPts val="1400"/>
              <a:buNone/>
              <a:defRPr b="0" i="0" sz="6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51" name="Google Shape;1251;p2"/>
          <p:cNvSpPr txBox="1"/>
          <p:nvPr>
            <p:ph idx="1" type="subTitle"/>
          </p:nvPr>
        </p:nvSpPr>
        <p:spPr>
          <a:xfrm>
            <a:off x="1143000" y="2701925"/>
            <a:ext cx="6858000" cy="12414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000"/>
              <a:buFont typeface="Arial"/>
              <a:buNone/>
              <a:defRPr b="0" i="0" sz="2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p:txBody>
      </p:sp>
      <p:sp>
        <p:nvSpPr>
          <p:cNvPr id="1252" name="Google Shape;1252;p2"/>
          <p:cNvSpPr txBox="1"/>
          <p:nvPr>
            <p:ph idx="10" type="dt"/>
          </p:nvPr>
        </p:nvSpPr>
        <p:spPr>
          <a:xfrm>
            <a:off x="628650" y="4767263"/>
            <a:ext cx="2057400" cy="2745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53" name="Google Shape;1253;p2"/>
          <p:cNvSpPr txBox="1"/>
          <p:nvPr>
            <p:ph idx="11" type="ftr"/>
          </p:nvPr>
        </p:nvSpPr>
        <p:spPr>
          <a:xfrm>
            <a:off x="3028950" y="4767263"/>
            <a:ext cx="3086100" cy="2745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54" name="Google Shape;1254;p2"/>
          <p:cNvSpPr txBox="1"/>
          <p:nvPr>
            <p:ph idx="12" type="sldNum"/>
          </p:nvPr>
        </p:nvSpPr>
        <p:spPr>
          <a:xfrm>
            <a:off x="6457950" y="4767263"/>
            <a:ext cx="2057400" cy="2745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88" name="Shape 1288"/>
        <p:cNvGrpSpPr/>
        <p:nvPr/>
      </p:nvGrpSpPr>
      <p:grpSpPr>
        <a:xfrm>
          <a:off x="0" y="0"/>
          <a:ext cx="0" cy="0"/>
          <a:chOff x="0" y="0"/>
          <a:chExt cx="0" cy="0"/>
        </a:xfrm>
      </p:grpSpPr>
      <p:sp>
        <p:nvSpPr>
          <p:cNvPr id="1289" name="Google Shape;1289;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800"/>
              <a:buFont typeface="Arial"/>
              <a:buNone/>
              <a:defRPr b="0" i="0" sz="1400" u="none" cap="none" strike="noStrike">
                <a:solidFill>
                  <a:srgbClr val="000000"/>
                </a:solidFill>
                <a:latin typeface="Arial"/>
                <a:ea typeface="Arial"/>
                <a:cs typeface="Arial"/>
                <a:sym typeface="Arial"/>
              </a:defRPr>
            </a:lvl1pPr>
          </a:lstStyle>
          <a:p/>
        </p:txBody>
      </p:sp>
      <p:sp>
        <p:nvSpPr>
          <p:cNvPr id="1290" name="Google Shape;1290;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1" name="Shape 1291"/>
        <p:cNvGrpSpPr/>
        <p:nvPr/>
      </p:nvGrpSpPr>
      <p:grpSpPr>
        <a:xfrm>
          <a:off x="0" y="0"/>
          <a:ext cx="0" cy="0"/>
          <a:chOff x="0" y="0"/>
          <a:chExt cx="0" cy="0"/>
        </a:xfrm>
      </p:grpSpPr>
      <p:sp>
        <p:nvSpPr>
          <p:cNvPr id="1292" name="Google Shape;1292;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55" name="Shape 1255"/>
        <p:cNvGrpSpPr/>
        <p:nvPr/>
      </p:nvGrpSpPr>
      <p:grpSpPr>
        <a:xfrm>
          <a:off x="0" y="0"/>
          <a:ext cx="0" cy="0"/>
          <a:chOff x="0" y="0"/>
          <a:chExt cx="0" cy="0"/>
        </a:xfrm>
      </p:grpSpPr>
      <p:sp>
        <p:nvSpPr>
          <p:cNvPr id="1256" name="Google Shape;125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57" name="Shape 1257"/>
        <p:cNvGrpSpPr/>
        <p:nvPr/>
      </p:nvGrpSpPr>
      <p:grpSpPr>
        <a:xfrm>
          <a:off x="0" y="0"/>
          <a:ext cx="0" cy="0"/>
          <a:chOff x="0" y="0"/>
          <a:chExt cx="0" cy="0"/>
        </a:xfrm>
      </p:grpSpPr>
      <p:sp>
        <p:nvSpPr>
          <p:cNvPr id="1258" name="Google Shape;1258;p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1259" name="Google Shape;1259;p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1260" name="Google Shape;1260;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261" name="Shape 1261"/>
        <p:cNvGrpSpPr/>
        <p:nvPr/>
      </p:nvGrpSpPr>
      <p:grpSpPr>
        <a:xfrm>
          <a:off x="0" y="0"/>
          <a:ext cx="0" cy="0"/>
          <a:chOff x="0" y="0"/>
          <a:chExt cx="0" cy="0"/>
        </a:xfrm>
      </p:grpSpPr>
      <p:sp>
        <p:nvSpPr>
          <p:cNvPr id="1262" name="Google Shape;1262;p5"/>
          <p:cNvSpPr txBox="1"/>
          <p:nvPr>
            <p:ph type="title"/>
          </p:nvPr>
        </p:nvSpPr>
        <p:spPr>
          <a:xfrm>
            <a:off x="628560" y="273780"/>
            <a:ext cx="7886400" cy="993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63" name="Google Shape;1263;p5"/>
          <p:cNvSpPr txBox="1"/>
          <p:nvPr>
            <p:ph idx="1" type="subTitle"/>
          </p:nvPr>
        </p:nvSpPr>
        <p:spPr>
          <a:xfrm>
            <a:off x="457110" y="1203390"/>
            <a:ext cx="8229300" cy="298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64" name="Shape 1264"/>
        <p:cNvGrpSpPr/>
        <p:nvPr/>
      </p:nvGrpSpPr>
      <p:grpSpPr>
        <a:xfrm>
          <a:off x="0" y="0"/>
          <a:ext cx="0" cy="0"/>
          <a:chOff x="0" y="0"/>
          <a:chExt cx="0" cy="0"/>
        </a:xfrm>
      </p:grpSpPr>
      <p:sp>
        <p:nvSpPr>
          <p:cNvPr id="1265" name="Google Shape;1265;p6"/>
          <p:cNvSpPr txBox="1"/>
          <p:nvPr>
            <p:ph type="title"/>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66" name="Google Shape;1266;p6"/>
          <p:cNvSpPr txBox="1"/>
          <p:nvPr>
            <p:ph idx="1" type="body"/>
          </p:nvPr>
        </p:nvSpPr>
        <p:spPr>
          <a:xfrm>
            <a:off x="0" y="0"/>
            <a:ext cx="3000000" cy="30000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67" name="Google Shape;1267;p6"/>
          <p:cNvSpPr txBox="1"/>
          <p:nvPr>
            <p:ph idx="11" type="ftr"/>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SzPts val="1400"/>
              <a:buNone/>
              <a:defRPr b="0" i="0" sz="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68" name="Google Shape;1268;p6"/>
          <p:cNvSpPr txBox="1"/>
          <p:nvPr>
            <p:ph idx="10" type="dt"/>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SzPts val="1400"/>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69" name="Google Shape;1269;p6"/>
          <p:cNvSpPr txBox="1"/>
          <p:nvPr>
            <p:ph idx="12" type="sldNum"/>
          </p:nvPr>
        </p:nvSpPr>
        <p:spPr>
          <a:xfrm>
            <a:off x="0" y="0"/>
            <a:ext cx="3000000" cy="30000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70" name="Shape 1270"/>
        <p:cNvGrpSpPr/>
        <p:nvPr/>
      </p:nvGrpSpPr>
      <p:grpSpPr>
        <a:xfrm>
          <a:off x="0" y="0"/>
          <a:ext cx="0" cy="0"/>
          <a:chOff x="0" y="0"/>
          <a:chExt cx="0" cy="0"/>
        </a:xfrm>
      </p:grpSpPr>
      <p:sp>
        <p:nvSpPr>
          <p:cNvPr id="1271" name="Google Shape;1271;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1272" name="Google Shape;1272;p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1273" name="Google Shape;1273;p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1274" name="Google Shape;1274;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2">
    <p:spTree>
      <p:nvGrpSpPr>
        <p:cNvPr id="1275" name="Shape 1275"/>
        <p:cNvGrpSpPr/>
        <p:nvPr/>
      </p:nvGrpSpPr>
      <p:grpSpPr>
        <a:xfrm>
          <a:off x="0" y="0"/>
          <a:ext cx="0" cy="0"/>
          <a:chOff x="0" y="0"/>
          <a:chExt cx="0" cy="0"/>
        </a:xfrm>
      </p:grpSpPr>
      <p:sp>
        <p:nvSpPr>
          <p:cNvPr id="1276" name="Google Shape;1276;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1277" name="Google Shape;1277;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1278" name="Google Shape;1278;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79" name="Shape 1279"/>
        <p:cNvGrpSpPr/>
        <p:nvPr/>
      </p:nvGrpSpPr>
      <p:grpSpPr>
        <a:xfrm>
          <a:off x="0" y="0"/>
          <a:ext cx="0" cy="0"/>
          <a:chOff x="0" y="0"/>
          <a:chExt cx="0" cy="0"/>
        </a:xfrm>
      </p:grpSpPr>
      <p:sp>
        <p:nvSpPr>
          <p:cNvPr id="1280" name="Google Shape;1280;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9pPr>
          </a:lstStyle>
          <a:p/>
        </p:txBody>
      </p:sp>
      <p:sp>
        <p:nvSpPr>
          <p:cNvPr id="1281" name="Google Shape;1281;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82" name="Shape 1282"/>
        <p:cNvGrpSpPr/>
        <p:nvPr/>
      </p:nvGrpSpPr>
      <p:grpSpPr>
        <a:xfrm>
          <a:off x="0" y="0"/>
          <a:ext cx="0" cy="0"/>
          <a:chOff x="0" y="0"/>
          <a:chExt cx="0" cy="0"/>
        </a:xfrm>
      </p:grpSpPr>
      <p:sp>
        <p:nvSpPr>
          <p:cNvPr id="1283" name="Google Shape;1283;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9pPr>
          </a:lstStyle>
          <a:p/>
        </p:txBody>
      </p:sp>
      <p:sp>
        <p:nvSpPr>
          <p:cNvPr id="1285" name="Google Shape;1285;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9pPr>
          </a:lstStyle>
          <a:p/>
        </p:txBody>
      </p:sp>
      <p:sp>
        <p:nvSpPr>
          <p:cNvPr id="1286" name="Google Shape;1286;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15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287" name="Google Shape;1287;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41" name="Shape 1241"/>
        <p:cNvGrpSpPr/>
        <p:nvPr/>
      </p:nvGrpSpPr>
      <p:grpSpPr>
        <a:xfrm>
          <a:off x="0" y="0"/>
          <a:ext cx="0" cy="0"/>
          <a:chOff x="0" y="0"/>
          <a:chExt cx="0" cy="0"/>
        </a:xfrm>
      </p:grpSpPr>
      <p:sp>
        <p:nvSpPr>
          <p:cNvPr id="1242" name="Google Shape;1242;p1"/>
          <p:cNvSpPr/>
          <p:nvPr/>
        </p:nvSpPr>
        <p:spPr>
          <a:xfrm>
            <a:off x="7283428" y="62784"/>
            <a:ext cx="1109400" cy="584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 close up of a sign&#10;&#10;Description automatically generated" id="1243" name="Google Shape;1243;p1"/>
          <p:cNvPicPr preferRelativeResize="0"/>
          <p:nvPr/>
        </p:nvPicPr>
        <p:blipFill rotWithShape="1">
          <a:blip r:embed="rId1">
            <a:alphaModFix/>
          </a:blip>
          <a:srcRect b="0" l="0" r="0" t="0"/>
          <a:stretch/>
        </p:blipFill>
        <p:spPr>
          <a:xfrm>
            <a:off x="7799751" y="88917"/>
            <a:ext cx="1233875" cy="412476"/>
          </a:xfrm>
          <a:prstGeom prst="rect">
            <a:avLst/>
          </a:prstGeom>
          <a:noFill/>
          <a:ln>
            <a:noFill/>
          </a:ln>
        </p:spPr>
      </p:pic>
      <p:sp>
        <p:nvSpPr>
          <p:cNvPr id="1244" name="Google Shape;1244;p1"/>
          <p:cNvSpPr/>
          <p:nvPr/>
        </p:nvSpPr>
        <p:spPr>
          <a:xfrm>
            <a:off x="7594600" y="82567"/>
            <a:ext cx="165000" cy="412500"/>
          </a:xfrm>
          <a:prstGeom prst="rect">
            <a:avLst/>
          </a:prstGeom>
          <a:solidFill>
            <a:srgbClr val="8419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45" name="Google Shape;1245;p1"/>
          <p:cNvSpPr/>
          <p:nvPr/>
        </p:nvSpPr>
        <p:spPr>
          <a:xfrm>
            <a:off x="7440249" y="82567"/>
            <a:ext cx="103500" cy="412500"/>
          </a:xfrm>
          <a:prstGeom prst="rect">
            <a:avLst/>
          </a:prstGeom>
          <a:solidFill>
            <a:srgbClr val="21326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46" name="Google Shape;1246;p1"/>
          <p:cNvSpPr/>
          <p:nvPr/>
        </p:nvSpPr>
        <p:spPr>
          <a:xfrm>
            <a:off x="0" y="5086350"/>
            <a:ext cx="9144000" cy="69900"/>
          </a:xfrm>
          <a:prstGeom prst="rect">
            <a:avLst/>
          </a:prstGeom>
          <a:solidFill>
            <a:srgbClr val="21326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47" name="Google Shape;1247;p1"/>
          <p:cNvSpPr/>
          <p:nvPr/>
        </p:nvSpPr>
        <p:spPr>
          <a:xfrm>
            <a:off x="0" y="88917"/>
            <a:ext cx="7283400" cy="406200"/>
          </a:xfrm>
          <a:prstGeom prst="rect">
            <a:avLst/>
          </a:prstGeom>
          <a:solidFill>
            <a:srgbClr val="213264"/>
          </a:solidFill>
          <a:ln cap="flat" cmpd="sng" w="25400">
            <a:solidFill>
              <a:srgbClr val="21326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48" name="Google Shape;1248;p1"/>
          <p:cNvSpPr txBox="1"/>
          <p:nvPr/>
        </p:nvSpPr>
        <p:spPr>
          <a:xfrm>
            <a:off x="92480" y="105826"/>
            <a:ext cx="39537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800" u="none" cap="none" strike="noStrike">
                <a:solidFill>
                  <a:schemeClr val="lt1"/>
                </a:solidFill>
                <a:latin typeface="Arial"/>
                <a:ea typeface="Arial"/>
                <a:cs typeface="Arial"/>
                <a:sym typeface="Arial"/>
              </a:rPr>
              <a:t>Next Gen Employability Program</a:t>
            </a:r>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1"/>
          <p:cNvSpPr/>
          <p:nvPr/>
        </p:nvSpPr>
        <p:spPr>
          <a:xfrm>
            <a:off x="0" y="0"/>
            <a:ext cx="9144000" cy="5143500"/>
          </a:xfrm>
          <a:prstGeom prst="rect">
            <a:avLst/>
          </a:prstGeom>
          <a:solidFill>
            <a:srgbClr val="DFDDF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white circle in the sky&#10;&#10;Description automatically generated" id="1485" name="Google Shape;1485;p1"/>
          <p:cNvPicPr preferRelativeResize="0"/>
          <p:nvPr/>
        </p:nvPicPr>
        <p:blipFill rotWithShape="1">
          <a:blip r:embed="rId3">
            <a:alphaModFix amt="5000"/>
          </a:blip>
          <a:srcRect b="10206" l="0" r="744" t="5929"/>
          <a:stretch/>
        </p:blipFill>
        <p:spPr>
          <a:xfrm>
            <a:off x="13063" y="36178"/>
            <a:ext cx="9130937" cy="5143501"/>
          </a:xfrm>
          <a:prstGeom prst="rect">
            <a:avLst/>
          </a:prstGeom>
          <a:noFill/>
          <a:ln>
            <a:noFill/>
          </a:ln>
        </p:spPr>
      </p:pic>
      <p:sp>
        <p:nvSpPr>
          <p:cNvPr id="1486" name="Google Shape;1486;p1"/>
          <p:cNvSpPr/>
          <p:nvPr/>
        </p:nvSpPr>
        <p:spPr>
          <a:xfrm>
            <a:off x="1865074" y="730897"/>
            <a:ext cx="6301200" cy="3966600"/>
          </a:xfrm>
          <a:prstGeom prst="rect">
            <a:avLst/>
          </a:prstGeom>
          <a:solidFill>
            <a:srgbClr val="213163"/>
          </a:solidFill>
          <a:ln cap="flat" cmpd="sng" w="25400">
            <a:solidFill>
              <a:srgbClr val="21316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87" name="Google Shape;1487;p1"/>
          <p:cNvSpPr/>
          <p:nvPr/>
        </p:nvSpPr>
        <p:spPr>
          <a:xfrm>
            <a:off x="988684" y="1026369"/>
            <a:ext cx="6985200" cy="3451500"/>
          </a:xfrm>
          <a:prstGeom prst="rect">
            <a:avLst/>
          </a:prstGeom>
          <a:solidFill>
            <a:schemeClr val="lt1"/>
          </a:solidFill>
          <a:ln cap="flat" cmpd="sng" w="25400">
            <a:solidFill>
              <a:schemeClr val="lt1"/>
            </a:solidFill>
            <a:prstDash val="solid"/>
            <a:round/>
            <a:headEnd len="sm" w="sm" type="none"/>
            <a:tailEnd len="sm" w="sm" type="none"/>
          </a:ln>
          <a:effectLst>
            <a:outerShdw blurRad="508000" sx="105000" rotWithShape="0" algn="ctr" sy="105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88" name="Google Shape;1488;p1"/>
          <p:cNvSpPr/>
          <p:nvPr/>
        </p:nvSpPr>
        <p:spPr>
          <a:xfrm>
            <a:off x="2490558" y="2787442"/>
            <a:ext cx="50700" cy="447000"/>
          </a:xfrm>
          <a:prstGeom prst="rect">
            <a:avLst/>
          </a:prstGeom>
          <a:solidFill>
            <a:srgbClr val="FFE600"/>
          </a:solidFill>
          <a:ln cap="flat" cmpd="sng" w="25400">
            <a:solidFill>
              <a:srgbClr val="FFE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89" name="Google Shape;1489;p1"/>
          <p:cNvSpPr txBox="1"/>
          <p:nvPr/>
        </p:nvSpPr>
        <p:spPr>
          <a:xfrm>
            <a:off x="2029564" y="2248174"/>
            <a:ext cx="50253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rgbClr val="161D23"/>
                </a:solidFill>
                <a:latin typeface="Arial"/>
                <a:ea typeface="Arial"/>
                <a:cs typeface="Arial"/>
                <a:sym typeface="Arial"/>
              </a:rPr>
              <a:t>NEXT GEN EMPLOYABILITY PROGRAM</a:t>
            </a:r>
            <a:endParaRPr b="0" i="0" sz="1400" u="none" cap="none" strike="noStrike">
              <a:solidFill>
                <a:srgbClr val="000000"/>
              </a:solidFill>
              <a:latin typeface="Arial"/>
              <a:ea typeface="Arial"/>
              <a:cs typeface="Arial"/>
              <a:sym typeface="Arial"/>
            </a:endParaRPr>
          </a:p>
        </p:txBody>
      </p:sp>
      <p:sp>
        <p:nvSpPr>
          <p:cNvPr id="1490" name="Google Shape;1490;p1"/>
          <p:cNvSpPr txBox="1"/>
          <p:nvPr/>
        </p:nvSpPr>
        <p:spPr>
          <a:xfrm>
            <a:off x="2541122" y="2795733"/>
            <a:ext cx="40197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161D23"/>
                </a:solidFill>
                <a:latin typeface="Arial"/>
                <a:ea typeface="Arial"/>
                <a:cs typeface="Arial"/>
                <a:sym typeface="Arial"/>
              </a:rPr>
              <a:t>Creating a future-ready workforce</a:t>
            </a:r>
            <a:endParaRPr b="0" i="0" sz="1400" u="none" cap="none" strike="noStrike">
              <a:solidFill>
                <a:srgbClr val="000000"/>
              </a:solidFill>
              <a:latin typeface="Arial"/>
              <a:ea typeface="Arial"/>
              <a:cs typeface="Arial"/>
              <a:sym typeface="Arial"/>
            </a:endParaRPr>
          </a:p>
        </p:txBody>
      </p:sp>
      <p:sp>
        <p:nvSpPr>
          <p:cNvPr id="1491" name="Google Shape;1491;p1"/>
          <p:cNvSpPr txBox="1"/>
          <p:nvPr/>
        </p:nvSpPr>
        <p:spPr>
          <a:xfrm>
            <a:off x="1003625" y="3642533"/>
            <a:ext cx="14568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chemeClr val="dk1"/>
                </a:solidFill>
                <a:latin typeface="Arial"/>
                <a:ea typeface="Arial"/>
                <a:cs typeface="Arial"/>
                <a:sym typeface="Arial"/>
              </a:rPr>
              <a:t>Team Members</a:t>
            </a:r>
            <a:endParaRPr b="0" i="0" sz="1400" u="none" cap="none" strike="noStrike">
              <a:solidFill>
                <a:srgbClr val="000000"/>
              </a:solidFill>
              <a:latin typeface="Arial"/>
              <a:ea typeface="Arial"/>
              <a:cs typeface="Arial"/>
              <a:sym typeface="Arial"/>
            </a:endParaRPr>
          </a:p>
        </p:txBody>
      </p:sp>
      <p:sp>
        <p:nvSpPr>
          <p:cNvPr id="1492" name="Google Shape;1492;p1"/>
          <p:cNvSpPr txBox="1"/>
          <p:nvPr/>
        </p:nvSpPr>
        <p:spPr>
          <a:xfrm>
            <a:off x="1046372" y="3927000"/>
            <a:ext cx="3353700" cy="45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Arial"/>
                <a:ea typeface="Arial"/>
                <a:cs typeface="Arial"/>
                <a:sym typeface="Arial"/>
              </a:rPr>
              <a:t>Student Name : </a:t>
            </a:r>
            <a:r>
              <a:rPr lang="en-GB" sz="1100">
                <a:solidFill>
                  <a:schemeClr val="dk1"/>
                </a:solidFill>
              </a:rPr>
              <a:t>KAVETI VINAY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
              </a:spcBef>
              <a:spcAft>
                <a:spcPts val="0"/>
              </a:spcAft>
              <a:buClr>
                <a:srgbClr val="000000"/>
              </a:buClr>
              <a:buSzPts val="1100"/>
              <a:buFont typeface="Arial"/>
              <a:buNone/>
            </a:pPr>
            <a:r>
              <a:rPr b="0" i="0" lang="en-GB" sz="1100" u="none" cap="none" strike="noStrike">
                <a:solidFill>
                  <a:schemeClr val="dk1"/>
                </a:solidFill>
                <a:latin typeface="Arial"/>
                <a:ea typeface="Arial"/>
                <a:cs typeface="Arial"/>
                <a:sym typeface="Arial"/>
              </a:rPr>
              <a:t>Student ID : 7211211040</a:t>
            </a:r>
            <a:r>
              <a:rPr lang="en-GB" sz="1100">
                <a:solidFill>
                  <a:schemeClr val="dk1"/>
                </a:solidFill>
              </a:rPr>
              <a:t>19</a:t>
            </a:r>
            <a:endParaRPr b="0" i="0" sz="1100" u="none" cap="none" strike="noStrike">
              <a:solidFill>
                <a:schemeClr val="dk1"/>
              </a:solidFill>
              <a:latin typeface="Arial"/>
              <a:ea typeface="Arial"/>
              <a:cs typeface="Arial"/>
              <a:sym typeface="Arial"/>
            </a:endParaRPr>
          </a:p>
        </p:txBody>
      </p:sp>
      <p:cxnSp>
        <p:nvCxnSpPr>
          <p:cNvPr id="1493" name="Google Shape;1493;p1"/>
          <p:cNvCxnSpPr/>
          <p:nvPr/>
        </p:nvCxnSpPr>
        <p:spPr>
          <a:xfrm>
            <a:off x="1100213" y="3919492"/>
            <a:ext cx="1986600" cy="0"/>
          </a:xfrm>
          <a:prstGeom prst="straightConnector1">
            <a:avLst/>
          </a:prstGeom>
          <a:noFill/>
          <a:ln cap="flat" cmpd="sng" w="9525">
            <a:solidFill>
              <a:schemeClr val="dk1"/>
            </a:solidFill>
            <a:prstDash val="lgDashDot"/>
            <a:round/>
            <a:headEnd len="sm" w="sm" type="none"/>
            <a:tailEnd len="sm" w="sm" type="none"/>
          </a:ln>
        </p:spPr>
      </p:cxnSp>
      <p:sp>
        <p:nvSpPr>
          <p:cNvPr id="1494" name="Google Shape;1494;p1"/>
          <p:cNvSpPr txBox="1"/>
          <p:nvPr/>
        </p:nvSpPr>
        <p:spPr>
          <a:xfrm>
            <a:off x="5596477" y="3627293"/>
            <a:ext cx="14568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chemeClr val="dk1"/>
                </a:solidFill>
                <a:latin typeface="Arial"/>
                <a:ea typeface="Arial"/>
                <a:cs typeface="Arial"/>
                <a:sym typeface="Arial"/>
              </a:rPr>
              <a:t>College Name</a:t>
            </a:r>
            <a:endParaRPr b="0" i="0" sz="1400" u="none" cap="none" strike="noStrike">
              <a:solidFill>
                <a:srgbClr val="000000"/>
              </a:solidFill>
              <a:latin typeface="Arial"/>
              <a:ea typeface="Arial"/>
              <a:cs typeface="Arial"/>
              <a:sym typeface="Arial"/>
            </a:endParaRPr>
          </a:p>
        </p:txBody>
      </p:sp>
      <p:cxnSp>
        <p:nvCxnSpPr>
          <p:cNvPr id="1495" name="Google Shape;1495;p1"/>
          <p:cNvCxnSpPr/>
          <p:nvPr/>
        </p:nvCxnSpPr>
        <p:spPr>
          <a:xfrm>
            <a:off x="5693065" y="3919492"/>
            <a:ext cx="1360200" cy="0"/>
          </a:xfrm>
          <a:prstGeom prst="straightConnector1">
            <a:avLst/>
          </a:prstGeom>
          <a:noFill/>
          <a:ln cap="flat" cmpd="sng" w="9525">
            <a:solidFill>
              <a:schemeClr val="dk1"/>
            </a:solidFill>
            <a:prstDash val="lgDashDot"/>
            <a:round/>
            <a:headEnd len="sm" w="sm" type="none"/>
            <a:tailEnd len="sm" w="sm" type="none"/>
          </a:ln>
        </p:spPr>
      </p:cxnSp>
      <p:sp>
        <p:nvSpPr>
          <p:cNvPr id="1496" name="Google Shape;1496;p1"/>
          <p:cNvSpPr txBox="1"/>
          <p:nvPr/>
        </p:nvSpPr>
        <p:spPr>
          <a:xfrm>
            <a:off x="5312072" y="3956068"/>
            <a:ext cx="24768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Arial"/>
                <a:ea typeface="Arial"/>
                <a:cs typeface="Arial"/>
                <a:sym typeface="Arial"/>
              </a:rPr>
              <a:t>Study World College of Engineering</a:t>
            </a:r>
            <a:endParaRPr b="0" i="0" sz="1100" u="none" cap="none" strike="noStrike">
              <a:solidFill>
                <a:schemeClr val="dk1"/>
              </a:solidFill>
              <a:latin typeface="Arial"/>
              <a:ea typeface="Arial"/>
              <a:cs typeface="Arial"/>
              <a:sym typeface="Arial"/>
            </a:endParaRPr>
          </a:p>
        </p:txBody>
      </p:sp>
      <p:pic>
        <p:nvPicPr>
          <p:cNvPr id="1497" name="Google Shape;1497;p1"/>
          <p:cNvPicPr preferRelativeResize="0"/>
          <p:nvPr/>
        </p:nvPicPr>
        <p:blipFill rotWithShape="1">
          <a:blip r:embed="rId4">
            <a:alphaModFix/>
          </a:blip>
          <a:srcRect b="0" l="0" r="0" t="0"/>
          <a:stretch/>
        </p:blipFill>
        <p:spPr>
          <a:xfrm>
            <a:off x="1834750" y="1249149"/>
            <a:ext cx="1146742" cy="666202"/>
          </a:xfrm>
          <a:prstGeom prst="rect">
            <a:avLst/>
          </a:prstGeom>
          <a:noFill/>
          <a:ln>
            <a:noFill/>
          </a:ln>
        </p:spPr>
      </p:pic>
      <p:pic>
        <p:nvPicPr>
          <p:cNvPr descr="A logo with people and map&#10;&#10;Description automatically generated" id="1498" name="Google Shape;1498;p1"/>
          <p:cNvPicPr preferRelativeResize="0"/>
          <p:nvPr/>
        </p:nvPicPr>
        <p:blipFill rotWithShape="1">
          <a:blip r:embed="rId5">
            <a:alphaModFix/>
          </a:blip>
          <a:srcRect b="0" l="0" r="0" t="0"/>
          <a:stretch/>
        </p:blipFill>
        <p:spPr>
          <a:xfrm>
            <a:off x="6461189" y="1211666"/>
            <a:ext cx="668564" cy="666202"/>
          </a:xfrm>
          <a:prstGeom prst="rect">
            <a:avLst/>
          </a:prstGeom>
          <a:noFill/>
          <a:ln>
            <a:noFill/>
          </a:ln>
        </p:spPr>
      </p:pic>
      <p:pic>
        <p:nvPicPr>
          <p:cNvPr descr="A close up of a logo&#10;&#10;Description automatically generated" id="1499" name="Google Shape;1499;p1"/>
          <p:cNvPicPr preferRelativeResize="0"/>
          <p:nvPr/>
        </p:nvPicPr>
        <p:blipFill rotWithShape="1">
          <a:blip r:embed="rId6">
            <a:alphaModFix/>
          </a:blip>
          <a:srcRect b="0" l="0" r="0" t="0"/>
          <a:stretch/>
        </p:blipFill>
        <p:spPr>
          <a:xfrm>
            <a:off x="3927667" y="1286631"/>
            <a:ext cx="1587348" cy="516274"/>
          </a:xfrm>
          <a:prstGeom prst="rect">
            <a:avLst/>
          </a:prstGeom>
          <a:noFill/>
          <a:ln>
            <a:noFill/>
          </a:ln>
        </p:spPr>
      </p:pic>
      <p:sp>
        <p:nvSpPr>
          <p:cNvPr id="1500" name="Google Shape;1500;p1"/>
          <p:cNvSpPr txBox="1"/>
          <p:nvPr/>
        </p:nvSpPr>
        <p:spPr>
          <a:xfrm>
            <a:off x="905336" y="2201613"/>
            <a:ext cx="6349200" cy="39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22"/>
          <p:cNvSpPr txBox="1"/>
          <p:nvPr>
            <p:ph type="title"/>
          </p:nvPr>
        </p:nvSpPr>
        <p:spPr>
          <a:xfrm>
            <a:off x="68537" y="575239"/>
            <a:ext cx="2936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GB" sz="1600" u="none" cap="none" strike="noStrike">
                <a:solidFill>
                  <a:srgbClr val="213163"/>
                </a:solidFill>
                <a:latin typeface="Arial"/>
                <a:ea typeface="Arial"/>
                <a:cs typeface="Arial"/>
                <a:sym typeface="Arial"/>
              </a:rPr>
              <a:t>Modelling &amp; Results</a:t>
            </a:r>
            <a:endParaRPr b="0" i="0" sz="1600" u="none" cap="none" strike="noStrike">
              <a:solidFill>
                <a:srgbClr val="000000"/>
              </a:solidFill>
              <a:latin typeface="Arial"/>
              <a:ea typeface="Arial"/>
              <a:cs typeface="Arial"/>
              <a:sym typeface="Arial"/>
            </a:endParaRPr>
          </a:p>
        </p:txBody>
      </p:sp>
      <p:cxnSp>
        <p:nvCxnSpPr>
          <p:cNvPr id="1390" name="Google Shape;1390;p22"/>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391" name="Google Shape;1391;p22"/>
          <p:cNvSpPr txBox="1"/>
          <p:nvPr/>
        </p:nvSpPr>
        <p:spPr>
          <a:xfrm>
            <a:off x="138652" y="4713110"/>
            <a:ext cx="707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GB" sz="1000" u="none" cap="none" strike="noStrike">
                <a:solidFill>
                  <a:schemeClr val="dk1"/>
                </a:solidFill>
                <a:latin typeface="Arial"/>
                <a:ea typeface="Arial"/>
                <a:cs typeface="Arial"/>
                <a:sym typeface="Arial"/>
              </a:rPr>
              <a:t>Source :</a:t>
            </a:r>
            <a:endParaRPr/>
          </a:p>
        </p:txBody>
      </p:sp>
      <p:sp>
        <p:nvSpPr>
          <p:cNvPr id="1392" name="Google Shape;1392;p22"/>
          <p:cNvSpPr txBox="1"/>
          <p:nvPr/>
        </p:nvSpPr>
        <p:spPr>
          <a:xfrm>
            <a:off x="0" y="934701"/>
            <a:ext cx="5422200" cy="3631800"/>
          </a:xfrm>
          <a:prstGeom prst="rect">
            <a:avLst/>
          </a:prstGeom>
          <a:noFill/>
          <a:ln>
            <a:noFill/>
          </a:ln>
        </p:spPr>
        <p:txBody>
          <a:bodyPr anchorCtr="0" anchor="t" bIns="45700" lIns="91425" spcFirstLastPara="1" rIns="91425" wrap="square" tIns="45700">
            <a:spAutoFit/>
          </a:bodyPr>
          <a:lstStyle/>
          <a:p>
            <a:pPr indent="-72000" lvl="0" marL="7200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Modelling:</a:t>
            </a:r>
            <a:endParaRPr/>
          </a:p>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a:p>
            <a:pPr indent="-72000" lvl="0" marL="7200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There are two main aspects to consider when modelling:</a:t>
            </a:r>
            <a:endParaRPr/>
          </a:p>
          <a:p>
            <a:pPr indent="-8500" lvl="0" marL="72000" marR="0" rtl="0" algn="l">
              <a:lnSpc>
                <a:spcPct val="100000"/>
              </a:lnSpc>
              <a:spcBef>
                <a:spcPts val="0"/>
              </a:spcBef>
              <a:spcAft>
                <a:spcPts val="0"/>
              </a:spcAft>
              <a:buClr>
                <a:srgbClr val="000000"/>
              </a:buClr>
              <a:buSzPts val="1000"/>
              <a:buFont typeface="Noto Sans Symbols"/>
              <a:buNone/>
            </a:pPr>
            <a:r>
              <a:t/>
            </a:r>
            <a:endParaRPr b="0" i="0" sz="1000" u="none" cap="none" strike="noStrike">
              <a:solidFill>
                <a:srgbClr val="000000"/>
              </a:solidFill>
              <a:latin typeface="Arial"/>
              <a:ea typeface="Arial"/>
              <a:cs typeface="Arial"/>
              <a:sym typeface="Arial"/>
            </a:endParaRPr>
          </a:p>
          <a:p>
            <a:pPr indent="-72000" lvl="0" marL="7200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Data Model: This defines the structure of information stored in your application. Key elements include:</a:t>
            </a:r>
            <a:endParaRPr/>
          </a:p>
          <a:p>
            <a:pPr indent="-8500" lvl="0" marL="72000" marR="0" rtl="0" algn="l">
              <a:lnSpc>
                <a:spcPct val="100000"/>
              </a:lnSpc>
              <a:spcBef>
                <a:spcPts val="0"/>
              </a:spcBef>
              <a:spcAft>
                <a:spcPts val="0"/>
              </a:spcAft>
              <a:buClr>
                <a:srgbClr val="000000"/>
              </a:buClr>
              <a:buSzPts val="1000"/>
              <a:buFont typeface="Noto Sans Symbols"/>
              <a:buNone/>
            </a:pPr>
            <a:r>
              <a:t/>
            </a:r>
            <a:endParaRPr b="0" i="0" sz="1000" u="none" cap="none" strike="noStrike">
              <a:solidFill>
                <a:srgbClr val="000000"/>
              </a:solidFill>
              <a:latin typeface="Arial"/>
              <a:ea typeface="Arial"/>
              <a:cs typeface="Arial"/>
              <a:sym typeface="Arial"/>
            </a:endParaRPr>
          </a:p>
          <a:p>
            <a:pPr indent="-72000" lvl="0" marL="7200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Users: User accounts with details like username, password, email etc.</a:t>
            </a:r>
            <a:endParaRPr/>
          </a:p>
          <a:p>
            <a:pPr indent="-72000" lvl="0" marL="7200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Notes: Information about each note - title, content, creation date, etc. Consider options for rich text formatting, images, or attachments.</a:t>
            </a:r>
            <a:endParaRPr/>
          </a:p>
          <a:p>
            <a:pPr indent="-72000" lvl="0" marL="7200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Sharing: Define how notes are shared - publicly, with specific users, or groups.</a:t>
            </a:r>
            <a:endParaRPr/>
          </a:p>
          <a:p>
            <a:pPr indent="-72000" lvl="0" marL="7200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Permissions: Control access levels (read, edit, comment) for different users on shared notes.</a:t>
            </a:r>
            <a:endParaRPr/>
          </a:p>
          <a:p>
            <a:pPr indent="-72000" lvl="0" marL="7200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Additional Features: Depending on your vision, consider tags, categories, version history, or integrations with other tools.</a:t>
            </a:r>
            <a:endParaRPr/>
          </a:p>
          <a:p>
            <a:pPr indent="-72000" lvl="0" marL="7200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Functional Model: This outlines the application's functionalities:</a:t>
            </a:r>
            <a:endParaRPr/>
          </a:p>
          <a:p>
            <a:pPr indent="-8500" lvl="0" marL="72000" marR="0" rtl="0" algn="l">
              <a:lnSpc>
                <a:spcPct val="100000"/>
              </a:lnSpc>
              <a:spcBef>
                <a:spcPts val="0"/>
              </a:spcBef>
              <a:spcAft>
                <a:spcPts val="0"/>
              </a:spcAft>
              <a:buClr>
                <a:srgbClr val="000000"/>
              </a:buClr>
              <a:buSzPts val="1000"/>
              <a:buFont typeface="Noto Sans Symbols"/>
              <a:buNone/>
            </a:pPr>
            <a:r>
              <a:t/>
            </a:r>
            <a:endParaRPr b="0" i="0" sz="1000" u="none" cap="none" strike="noStrike">
              <a:solidFill>
                <a:srgbClr val="000000"/>
              </a:solidFill>
              <a:latin typeface="Arial"/>
              <a:ea typeface="Arial"/>
              <a:cs typeface="Arial"/>
              <a:sym typeface="Arial"/>
            </a:endParaRPr>
          </a:p>
          <a:p>
            <a:pPr indent="-72000" lvl="0" marL="7200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User Management: User registration, login, profile management.</a:t>
            </a:r>
            <a:endParaRPr/>
          </a:p>
          <a:p>
            <a:pPr indent="-72000" lvl="0" marL="7200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Note Creation &amp; Editing: Users can create new notes, edit existing ones.</a:t>
            </a:r>
            <a:endParaRPr/>
          </a:p>
          <a:p>
            <a:pPr indent="-72000" lvl="0" marL="7200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Sharing &amp; Permissions: Implement functionalities for sharing notes and setting access levels.</a:t>
            </a:r>
            <a:endParaRPr/>
          </a:p>
          <a:p>
            <a:pPr indent="-72000" lvl="0" marL="7200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Search &amp; Filtering: Allow users to search for notes based on keywords, tags, or other criteria.</a:t>
            </a:r>
            <a:endParaRPr/>
          </a:p>
        </p:txBody>
      </p:sp>
      <p:sp>
        <p:nvSpPr>
          <p:cNvPr id="1393" name="Google Shape;1393;p22"/>
          <p:cNvSpPr txBox="1"/>
          <p:nvPr/>
        </p:nvSpPr>
        <p:spPr>
          <a:xfrm>
            <a:off x="5293981" y="991576"/>
            <a:ext cx="3895500" cy="20928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Results:</a:t>
            </a:r>
            <a:endParaRPr/>
          </a:p>
          <a:p>
            <a:pPr indent="-107950" lvl="0" marL="171450" marR="0" rtl="0" algn="l">
              <a:lnSpc>
                <a:spcPct val="100000"/>
              </a:lnSpc>
              <a:spcBef>
                <a:spcPts val="0"/>
              </a:spcBef>
              <a:spcAft>
                <a:spcPts val="0"/>
              </a:spcAft>
              <a:buClr>
                <a:srgbClr val="000000"/>
              </a:buClr>
              <a:buSzPts val="1000"/>
              <a:buFont typeface="Noto Sans Symbols"/>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A successful notes sharing web application can lead to:</a:t>
            </a:r>
            <a:endParaRPr/>
          </a:p>
          <a:p>
            <a:pPr indent="-107950" lvl="0" marL="171450" marR="0" rtl="0" algn="l">
              <a:lnSpc>
                <a:spcPct val="100000"/>
              </a:lnSpc>
              <a:spcBef>
                <a:spcPts val="0"/>
              </a:spcBef>
              <a:spcAft>
                <a:spcPts val="0"/>
              </a:spcAft>
              <a:buClr>
                <a:srgbClr val="000000"/>
              </a:buClr>
              <a:buSzPts val="1000"/>
              <a:buFont typeface="Noto Sans Symbols"/>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Improved Collaboration: Teams can share notes, ideas, and information efficiently.</a:t>
            </a:r>
            <a:endParaRPr/>
          </a:p>
          <a:p>
            <a:pPr indent="-171450" lvl="0" marL="17145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Enhanced Productivity: Users can organize information, access notes from anywhere, and potentially collaborate in real-time.</a:t>
            </a:r>
            <a:endParaRPr/>
          </a:p>
          <a:p>
            <a:pPr indent="-171450" lvl="0" marL="17145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Knowledge Sharing: Facilitate sharing best practices, procedures, or other valuable information within an organization or community.</a:t>
            </a:r>
            <a:endParaRPr/>
          </a:p>
          <a:p>
            <a:pPr indent="-171450" lvl="0" marL="17145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Scalability: The application can grow with the user base, accommodating increasing data and users.</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23"/>
          <p:cNvSpPr txBox="1"/>
          <p:nvPr>
            <p:ph type="title"/>
          </p:nvPr>
        </p:nvSpPr>
        <p:spPr>
          <a:xfrm>
            <a:off x="155850" y="458549"/>
            <a:ext cx="8832300" cy="451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GB"/>
              <a:t>Homepage</a:t>
            </a:r>
            <a:endParaRPr/>
          </a:p>
        </p:txBody>
      </p:sp>
      <p:pic>
        <p:nvPicPr>
          <p:cNvPr id="1399" name="Google Shape;1399;p23"/>
          <p:cNvPicPr preferRelativeResize="0"/>
          <p:nvPr/>
        </p:nvPicPr>
        <p:blipFill rotWithShape="1">
          <a:blip r:embed="rId3">
            <a:alphaModFix/>
          </a:blip>
          <a:srcRect b="0" l="0" r="0" t="0"/>
          <a:stretch/>
        </p:blipFill>
        <p:spPr>
          <a:xfrm>
            <a:off x="871639" y="968970"/>
            <a:ext cx="7255996" cy="376531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24"/>
          <p:cNvSpPr txBox="1"/>
          <p:nvPr>
            <p:ph type="title"/>
          </p:nvPr>
        </p:nvSpPr>
        <p:spPr>
          <a:xfrm>
            <a:off x="431207" y="344574"/>
            <a:ext cx="7886400" cy="666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GB"/>
              <a:t>About-Us-Page</a:t>
            </a:r>
            <a:endParaRPr/>
          </a:p>
        </p:txBody>
      </p:sp>
      <p:pic>
        <p:nvPicPr>
          <p:cNvPr id="1405" name="Google Shape;1405;p24"/>
          <p:cNvPicPr preferRelativeResize="0"/>
          <p:nvPr/>
        </p:nvPicPr>
        <p:blipFill rotWithShape="1">
          <a:blip r:embed="rId3">
            <a:alphaModFix/>
          </a:blip>
          <a:srcRect b="0" l="0" r="0" t="0"/>
          <a:stretch/>
        </p:blipFill>
        <p:spPr>
          <a:xfrm>
            <a:off x="996630" y="1059124"/>
            <a:ext cx="7150740" cy="383439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25"/>
          <p:cNvSpPr txBox="1"/>
          <p:nvPr>
            <p:ph type="title"/>
          </p:nvPr>
        </p:nvSpPr>
        <p:spPr>
          <a:xfrm>
            <a:off x="487124" y="325815"/>
            <a:ext cx="7886400" cy="632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GB"/>
              <a:t>Service-Page</a:t>
            </a:r>
            <a:endParaRPr/>
          </a:p>
        </p:txBody>
      </p:sp>
      <p:pic>
        <p:nvPicPr>
          <p:cNvPr id="1411" name="Google Shape;1411;p25"/>
          <p:cNvPicPr preferRelativeResize="0"/>
          <p:nvPr/>
        </p:nvPicPr>
        <p:blipFill rotWithShape="1">
          <a:blip r:embed="rId3">
            <a:alphaModFix/>
          </a:blip>
          <a:srcRect b="0" l="0" r="0" t="0"/>
          <a:stretch/>
        </p:blipFill>
        <p:spPr>
          <a:xfrm>
            <a:off x="161171" y="809659"/>
            <a:ext cx="8821655" cy="425186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26"/>
          <p:cNvSpPr txBox="1"/>
          <p:nvPr>
            <p:ph type="title"/>
          </p:nvPr>
        </p:nvSpPr>
        <p:spPr>
          <a:xfrm>
            <a:off x="355556" y="344148"/>
            <a:ext cx="7886400" cy="624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GB"/>
              <a:t>Departments-Page</a:t>
            </a:r>
            <a:endParaRPr/>
          </a:p>
        </p:txBody>
      </p:sp>
      <p:pic>
        <p:nvPicPr>
          <p:cNvPr id="1417" name="Google Shape;1417;p26"/>
          <p:cNvPicPr preferRelativeResize="0"/>
          <p:nvPr/>
        </p:nvPicPr>
        <p:blipFill rotWithShape="1">
          <a:blip r:embed="rId3">
            <a:alphaModFix/>
          </a:blip>
          <a:srcRect b="0" l="0" r="0" t="0"/>
          <a:stretch/>
        </p:blipFill>
        <p:spPr>
          <a:xfrm>
            <a:off x="437466" y="1003209"/>
            <a:ext cx="8167103" cy="367075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27"/>
          <p:cNvSpPr txBox="1"/>
          <p:nvPr>
            <p:ph type="title"/>
          </p:nvPr>
        </p:nvSpPr>
        <p:spPr>
          <a:xfrm>
            <a:off x="476158" y="550978"/>
            <a:ext cx="7886400" cy="6495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GB"/>
              <a:t>Blog-Page</a:t>
            </a:r>
            <a:endParaRPr/>
          </a:p>
        </p:txBody>
      </p:sp>
      <p:pic>
        <p:nvPicPr>
          <p:cNvPr id="1423" name="Google Shape;1423;p27"/>
          <p:cNvPicPr preferRelativeResize="0"/>
          <p:nvPr/>
        </p:nvPicPr>
        <p:blipFill rotWithShape="1">
          <a:blip r:embed="rId3">
            <a:alphaModFix/>
          </a:blip>
          <a:srcRect b="0" l="59" r="0" t="7706"/>
          <a:stretch/>
        </p:blipFill>
        <p:spPr>
          <a:xfrm>
            <a:off x="780962" y="1200561"/>
            <a:ext cx="7581624" cy="362170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28"/>
          <p:cNvSpPr txBox="1"/>
          <p:nvPr>
            <p:ph type="title"/>
          </p:nvPr>
        </p:nvSpPr>
        <p:spPr>
          <a:xfrm>
            <a:off x="215053" y="719666"/>
            <a:ext cx="8421900" cy="548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b="1" lang="en-GB" sz="1600">
                <a:solidFill>
                  <a:srgbClr val="213163"/>
                </a:solidFill>
                <a:latin typeface="Arial"/>
                <a:ea typeface="Arial"/>
                <a:cs typeface="Arial"/>
                <a:sym typeface="Arial"/>
              </a:rPr>
              <a:t>Future Enhancements</a:t>
            </a:r>
            <a:r>
              <a:rPr b="1" lang="en-GB" sz="1600">
                <a:solidFill>
                  <a:srgbClr val="374151"/>
                </a:solidFill>
                <a:latin typeface="Arial"/>
                <a:ea typeface="Arial"/>
                <a:cs typeface="Arial"/>
                <a:sym typeface="Arial"/>
              </a:rPr>
              <a:t>:</a:t>
            </a:r>
            <a:br>
              <a:rPr b="0" i="0" lang="en-GB">
                <a:solidFill>
                  <a:srgbClr val="374151"/>
                </a:solidFill>
                <a:latin typeface="Arial"/>
                <a:ea typeface="Arial"/>
                <a:cs typeface="Arial"/>
                <a:sym typeface="Arial"/>
              </a:rPr>
            </a:br>
            <a:endParaRPr/>
          </a:p>
        </p:txBody>
      </p:sp>
      <p:sp>
        <p:nvSpPr>
          <p:cNvPr id="1429" name="Google Shape;1429;p28"/>
          <p:cNvSpPr txBox="1"/>
          <p:nvPr/>
        </p:nvSpPr>
        <p:spPr>
          <a:xfrm>
            <a:off x="1246610" y="1320494"/>
            <a:ext cx="6775800" cy="2862300"/>
          </a:xfrm>
          <a:prstGeom prst="rect">
            <a:avLst/>
          </a:prstGeom>
          <a:noFill/>
          <a:ln>
            <a:noFill/>
          </a:ln>
        </p:spPr>
        <p:txBody>
          <a:bodyPr anchorCtr="0" anchor="t" bIns="45700" lIns="91425" spcFirstLastPara="1" rIns="91425" wrap="square" tIns="45700">
            <a:spAutoFit/>
          </a:bodyPr>
          <a:lstStyle/>
          <a:p>
            <a:pPr indent="-76200" lvl="0" marL="0" marR="0" rtl="0" algn="l">
              <a:lnSpc>
                <a:spcPct val="100000"/>
              </a:lnSpc>
              <a:spcBef>
                <a:spcPts val="0"/>
              </a:spcBef>
              <a:spcAft>
                <a:spcPts val="0"/>
              </a:spcAft>
              <a:buClr>
                <a:srgbClr val="000000"/>
              </a:buClr>
              <a:buSzPts val="1200"/>
              <a:buFont typeface="Arial"/>
              <a:buAutoNum type="arabicPeriod"/>
            </a:pPr>
            <a:r>
              <a:rPr b="1" i="0" lang="en-GB" sz="1200" u="none" cap="none" strike="noStrike">
                <a:solidFill>
                  <a:schemeClr val="accent2"/>
                </a:solidFill>
                <a:highlight>
                  <a:srgbClr val="FFFFFF"/>
                </a:highlight>
                <a:latin typeface="Times New Roman"/>
                <a:ea typeface="Times New Roman"/>
                <a:cs typeface="Times New Roman"/>
                <a:sym typeface="Times New Roman"/>
              </a:rPr>
              <a:t>Real-Time Collaboration</a:t>
            </a:r>
            <a:r>
              <a:rPr b="0" i="0" lang="en-GB" sz="1200" u="none" cap="none" strike="noStrike">
                <a:solidFill>
                  <a:schemeClr val="accent2"/>
                </a:solidFill>
                <a:highlight>
                  <a:srgbClr val="FFFFFF"/>
                </a:highlight>
                <a:latin typeface="Times New Roman"/>
                <a:ea typeface="Times New Roman"/>
                <a:cs typeface="Times New Roman"/>
                <a:sym typeface="Times New Roman"/>
              </a:rPr>
              <a:t>: Implementing real-time collaborative editing features similar to Google Docs, where multiple users can edit and view notes simultaneously. This would involve integrating live syncing and version control to ensure smooth collaboration.</a:t>
            </a:r>
            <a:endParaRPr/>
          </a:p>
          <a:p>
            <a:pPr indent="-76200" lvl="0" marL="0" marR="0" rtl="0" algn="l">
              <a:lnSpc>
                <a:spcPct val="100000"/>
              </a:lnSpc>
              <a:spcBef>
                <a:spcPts val="0"/>
              </a:spcBef>
              <a:spcAft>
                <a:spcPts val="0"/>
              </a:spcAft>
              <a:buClr>
                <a:srgbClr val="000000"/>
              </a:buClr>
              <a:buSzPts val="1200"/>
              <a:buFont typeface="Arial"/>
              <a:buAutoNum type="arabicPeriod"/>
            </a:pPr>
            <a:r>
              <a:rPr b="1" i="0" lang="en-GB" sz="1200" u="none" cap="none" strike="noStrike">
                <a:solidFill>
                  <a:schemeClr val="accent2"/>
                </a:solidFill>
                <a:highlight>
                  <a:srgbClr val="FFFFFF"/>
                </a:highlight>
                <a:latin typeface="Times New Roman"/>
                <a:ea typeface="Times New Roman"/>
                <a:cs typeface="Times New Roman"/>
                <a:sym typeface="Times New Roman"/>
              </a:rPr>
              <a:t>Advanced Search and Organization</a:t>
            </a:r>
            <a:r>
              <a:rPr b="0" i="0" lang="en-GB" sz="1200" u="none" cap="none" strike="noStrike">
                <a:solidFill>
                  <a:schemeClr val="accent2"/>
                </a:solidFill>
                <a:highlight>
                  <a:srgbClr val="FFFFFF"/>
                </a:highlight>
                <a:latin typeface="Times New Roman"/>
                <a:ea typeface="Times New Roman"/>
                <a:cs typeface="Times New Roman"/>
                <a:sym typeface="Times New Roman"/>
              </a:rPr>
              <a:t>: Enhancing search capabilities with filters, tags, and categories to help users easily find and organize their notes. Implementing AI-driven suggestions for tags based on note content could further streamline organization.</a:t>
            </a:r>
            <a:endParaRPr/>
          </a:p>
          <a:p>
            <a:pPr indent="-76200" lvl="0" marL="0" marR="0" rtl="0" algn="l">
              <a:lnSpc>
                <a:spcPct val="100000"/>
              </a:lnSpc>
              <a:spcBef>
                <a:spcPts val="0"/>
              </a:spcBef>
              <a:spcAft>
                <a:spcPts val="0"/>
              </a:spcAft>
              <a:buClr>
                <a:srgbClr val="000000"/>
              </a:buClr>
              <a:buSzPts val="1200"/>
              <a:buFont typeface="Arial"/>
              <a:buAutoNum type="arabicPeriod"/>
            </a:pPr>
            <a:r>
              <a:rPr b="1" i="0" lang="en-GB" sz="1200" u="none" cap="none" strike="noStrike">
                <a:solidFill>
                  <a:schemeClr val="accent2"/>
                </a:solidFill>
                <a:highlight>
                  <a:srgbClr val="FFFFFF"/>
                </a:highlight>
                <a:latin typeface="Times New Roman"/>
                <a:ea typeface="Times New Roman"/>
                <a:cs typeface="Times New Roman"/>
                <a:sym typeface="Times New Roman"/>
              </a:rPr>
              <a:t>Integration with Productivity Tools</a:t>
            </a:r>
            <a:r>
              <a:rPr b="0" i="0" lang="en-GB" sz="1200" u="none" cap="none" strike="noStrike">
                <a:solidFill>
                  <a:schemeClr val="accent2"/>
                </a:solidFill>
                <a:highlight>
                  <a:srgbClr val="FFFFFF"/>
                </a:highlight>
                <a:latin typeface="Times New Roman"/>
                <a:ea typeface="Times New Roman"/>
                <a:cs typeface="Times New Roman"/>
                <a:sym typeface="Times New Roman"/>
              </a:rPr>
              <a:t>: Integrating with popular productivity tools such as task managers, calendars, and project management software to enable seamless workflow management. This could include features like automatically creating tasks from notes or syncing notes with calendar events.</a:t>
            </a:r>
            <a:endParaRPr/>
          </a:p>
          <a:p>
            <a:pPr indent="-76200" lvl="0" marL="0" marR="0" rtl="0" algn="l">
              <a:lnSpc>
                <a:spcPct val="100000"/>
              </a:lnSpc>
              <a:spcBef>
                <a:spcPts val="0"/>
              </a:spcBef>
              <a:spcAft>
                <a:spcPts val="0"/>
              </a:spcAft>
              <a:buClr>
                <a:srgbClr val="000000"/>
              </a:buClr>
              <a:buSzPts val="1200"/>
              <a:buFont typeface="Arial"/>
              <a:buAutoNum type="arabicPeriod"/>
            </a:pPr>
            <a:r>
              <a:rPr b="1" i="0" lang="en-GB" sz="1200" u="none" cap="none" strike="noStrike">
                <a:solidFill>
                  <a:schemeClr val="accent2"/>
                </a:solidFill>
                <a:highlight>
                  <a:srgbClr val="FFFFFF"/>
                </a:highlight>
                <a:latin typeface="Times New Roman"/>
                <a:ea typeface="Times New Roman"/>
                <a:cs typeface="Times New Roman"/>
                <a:sym typeface="Times New Roman"/>
              </a:rPr>
              <a:t>Enhanced Security Features</a:t>
            </a:r>
            <a:r>
              <a:rPr b="0" i="0" lang="en-GB" sz="1200" u="none" cap="none" strike="noStrike">
                <a:solidFill>
                  <a:schemeClr val="accent2"/>
                </a:solidFill>
                <a:highlight>
                  <a:srgbClr val="FFFFFF"/>
                </a:highlight>
                <a:latin typeface="Times New Roman"/>
                <a:ea typeface="Times New Roman"/>
                <a:cs typeface="Times New Roman"/>
                <a:sym typeface="Times New Roman"/>
              </a:rPr>
              <a:t>: Implementing end-to-end encryption for notes to ensure data privacy and security. Additionally, adding features such as two-factor authentication and access controls to manage permissions for sharing and editing notes.</a:t>
            </a:r>
            <a:endParaRPr/>
          </a:p>
          <a:p>
            <a:pPr indent="-76200" lvl="0" marL="0" marR="0" rtl="0" algn="l">
              <a:lnSpc>
                <a:spcPct val="100000"/>
              </a:lnSpc>
              <a:spcBef>
                <a:spcPts val="0"/>
              </a:spcBef>
              <a:spcAft>
                <a:spcPts val="0"/>
              </a:spcAft>
              <a:buClr>
                <a:srgbClr val="000000"/>
              </a:buClr>
              <a:buSzPts val="1200"/>
              <a:buFont typeface="Arial"/>
              <a:buAutoNum type="arabicPeriod"/>
            </a:pPr>
            <a:r>
              <a:rPr b="1" i="0" lang="en-GB" sz="1200" u="none" cap="none" strike="noStrike">
                <a:solidFill>
                  <a:schemeClr val="accent2"/>
                </a:solidFill>
                <a:highlight>
                  <a:srgbClr val="FFFFFF"/>
                </a:highlight>
                <a:latin typeface="Times New Roman"/>
                <a:ea typeface="Times New Roman"/>
                <a:cs typeface="Times New Roman"/>
                <a:sym typeface="Times New Roman"/>
              </a:rPr>
              <a:t>Offline Access and Syncing</a:t>
            </a:r>
            <a:r>
              <a:rPr b="0" i="0" lang="en-GB" sz="1200" u="none" cap="none" strike="noStrike">
                <a:solidFill>
                  <a:schemeClr val="accent2"/>
                </a:solidFill>
                <a:highlight>
                  <a:srgbClr val="FFFFFF"/>
                </a:highlight>
                <a:latin typeface="Times New Roman"/>
                <a:ea typeface="Times New Roman"/>
                <a:cs typeface="Times New Roman"/>
                <a:sym typeface="Times New Roman"/>
              </a:rPr>
              <a:t>: Developing robust offline functionality that allows users to access and edit their notes even without an internet connection. Notes created or edited offline would automatically sync with the cloud when the user regains connectivity.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29"/>
          <p:cNvSpPr txBox="1"/>
          <p:nvPr>
            <p:ph type="title"/>
          </p:nvPr>
        </p:nvSpPr>
        <p:spPr>
          <a:xfrm>
            <a:off x="131032" y="682130"/>
            <a:ext cx="2936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GB" sz="1600" u="none" cap="none" strike="noStrike">
                <a:solidFill>
                  <a:srgbClr val="213163"/>
                </a:solidFill>
                <a:latin typeface="Arial"/>
                <a:ea typeface="Arial"/>
                <a:cs typeface="Arial"/>
                <a:sym typeface="Arial"/>
              </a:rPr>
              <a:t>Conclusion</a:t>
            </a:r>
            <a:endParaRPr b="0" i="0" sz="1600" u="none" cap="none" strike="noStrike">
              <a:solidFill>
                <a:srgbClr val="000000"/>
              </a:solidFill>
              <a:latin typeface="Arial"/>
              <a:ea typeface="Arial"/>
              <a:cs typeface="Arial"/>
              <a:sym typeface="Arial"/>
            </a:endParaRPr>
          </a:p>
        </p:txBody>
      </p:sp>
      <p:cxnSp>
        <p:nvCxnSpPr>
          <p:cNvPr id="1435" name="Google Shape;1435;p29"/>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436" name="Google Shape;1436;p29"/>
          <p:cNvSpPr txBox="1"/>
          <p:nvPr/>
        </p:nvSpPr>
        <p:spPr>
          <a:xfrm>
            <a:off x="138652" y="4713110"/>
            <a:ext cx="707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GB" sz="1000" u="none" cap="none" strike="noStrike">
                <a:solidFill>
                  <a:schemeClr val="dk1"/>
                </a:solidFill>
                <a:latin typeface="Arial"/>
                <a:ea typeface="Arial"/>
                <a:cs typeface="Arial"/>
                <a:sym typeface="Arial"/>
              </a:rPr>
              <a:t>Source :</a:t>
            </a:r>
            <a:endParaRPr/>
          </a:p>
        </p:txBody>
      </p:sp>
      <p:sp>
        <p:nvSpPr>
          <p:cNvPr id="1437" name="Google Shape;1437;p29"/>
          <p:cNvSpPr txBox="1"/>
          <p:nvPr/>
        </p:nvSpPr>
        <p:spPr>
          <a:xfrm>
            <a:off x="1016366" y="1297411"/>
            <a:ext cx="7091400" cy="7386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GB" sz="1400" u="none" cap="none" strike="noStrike">
                <a:solidFill>
                  <a:srgbClr val="000000"/>
                </a:solidFill>
                <a:latin typeface="Times New Roman"/>
                <a:ea typeface="Times New Roman"/>
                <a:cs typeface="Times New Roman"/>
                <a:sym typeface="Times New Roman"/>
              </a:rPr>
              <a:t>This concludes the overview of the note sharing web application using Django. In the future,enhancements could include advanced user permissions, real-time collaboration, and integration with cloud storage services.</a:t>
            </a:r>
            <a:endParaRPr/>
          </a:p>
        </p:txBody>
      </p:sp>
      <p:sp>
        <p:nvSpPr>
          <p:cNvPr id="1438" name="Google Shape;1438;p29"/>
          <p:cNvSpPr txBox="1"/>
          <p:nvPr/>
        </p:nvSpPr>
        <p:spPr>
          <a:xfrm>
            <a:off x="957160" y="2329093"/>
            <a:ext cx="6652500" cy="7386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GB" sz="1400" u="none" cap="none" strike="noStrike">
                <a:solidFill>
                  <a:srgbClr val="000000"/>
                </a:solidFill>
                <a:latin typeface="Times New Roman"/>
                <a:ea typeface="Times New Roman"/>
                <a:cs typeface="Times New Roman"/>
                <a:sym typeface="Times New Roman"/>
              </a:rPr>
              <a:t>As the application grows, additional features such as version control, user activity tracking, and mobile app development could further improve the user experience and functionality.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30"/>
          <p:cNvSpPr txBox="1"/>
          <p:nvPr>
            <p:ph type="title"/>
          </p:nvPr>
        </p:nvSpPr>
        <p:spPr>
          <a:xfrm>
            <a:off x="3504528" y="2334505"/>
            <a:ext cx="2148900" cy="474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GB" sz="3000">
                <a:solidFill>
                  <a:srgbClr val="223366"/>
                </a:solidFil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pic>
        <p:nvPicPr>
          <p:cNvPr descr="A blue and white rectangle with a white border&#10;&#10;Description automatically generated" id="1318" name="Google Shape;1318;p1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319" name="Google Shape;1319;p14"/>
          <p:cNvSpPr txBox="1"/>
          <p:nvPr/>
        </p:nvSpPr>
        <p:spPr>
          <a:xfrm>
            <a:off x="2422762" y="970065"/>
            <a:ext cx="4283100" cy="433500"/>
          </a:xfrm>
          <a:prstGeom prst="rect">
            <a:avLst/>
          </a:prstGeom>
          <a:noFill/>
          <a:ln>
            <a:noFill/>
          </a:ln>
        </p:spPr>
        <p:txBody>
          <a:bodyPr anchorCtr="0" anchor="t" bIns="0" lIns="0" spcFirstLastPara="1" rIns="0" wrap="square" tIns="0">
            <a:spAutoFit/>
          </a:bodyPr>
          <a:lstStyle/>
          <a:p>
            <a:pPr indent="0" lvl="0" marL="0" marR="0" rtl="0" algn="ctr">
              <a:lnSpc>
                <a:spcPct val="196500"/>
              </a:lnSpc>
              <a:spcBef>
                <a:spcPts val="0"/>
              </a:spcBef>
              <a:spcAft>
                <a:spcPts val="0"/>
              </a:spcAft>
              <a:buNone/>
            </a:pPr>
            <a:r>
              <a:rPr b="1" i="0" lang="en-GB" sz="2000" u="none" cap="none" strike="noStrike">
                <a:solidFill>
                  <a:srgbClr val="213164"/>
                </a:solidFill>
                <a:latin typeface="Arial"/>
                <a:ea typeface="Arial"/>
                <a:cs typeface="Arial"/>
                <a:sym typeface="Arial"/>
              </a:rPr>
              <a:t>CAPSTONE PROJECT SHOWCASE</a:t>
            </a:r>
            <a:endParaRPr/>
          </a:p>
        </p:txBody>
      </p:sp>
      <p:sp>
        <p:nvSpPr>
          <p:cNvPr id="1320" name="Google Shape;1320;p14"/>
          <p:cNvSpPr/>
          <p:nvPr/>
        </p:nvSpPr>
        <p:spPr>
          <a:xfrm>
            <a:off x="956310" y="3037840"/>
            <a:ext cx="7227600" cy="530700"/>
          </a:xfrm>
          <a:prstGeom prst="roundRect">
            <a:avLst>
              <a:gd fmla="val 16667" name="adj"/>
            </a:avLst>
          </a:prstGeom>
          <a:solidFill>
            <a:srgbClr val="DFDDFB"/>
          </a:solidFill>
          <a:ln cap="flat" cmpd="sng" w="25400">
            <a:solidFill>
              <a:srgbClr val="DFDD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21" name="Google Shape;1321;p14"/>
          <p:cNvSpPr txBox="1"/>
          <p:nvPr/>
        </p:nvSpPr>
        <p:spPr>
          <a:xfrm>
            <a:off x="1571630" y="3183633"/>
            <a:ext cx="5839200" cy="239100"/>
          </a:xfrm>
          <a:prstGeom prst="rect">
            <a:avLst/>
          </a:prstGeom>
          <a:noFill/>
          <a:ln>
            <a:noFill/>
          </a:ln>
        </p:spPr>
        <p:txBody>
          <a:bodyPr anchorCtr="0" anchor="t" bIns="0" lIns="0" spcFirstLastPara="1" rIns="0" wrap="square" tIns="0">
            <a:spAutoFit/>
          </a:bodyPr>
          <a:lstStyle/>
          <a:p>
            <a:pPr indent="0" lvl="0" marL="0" marR="0" rtl="0" algn="ctr">
              <a:lnSpc>
                <a:spcPct val="124750"/>
              </a:lnSpc>
              <a:spcBef>
                <a:spcPts val="0"/>
              </a:spcBef>
              <a:spcAft>
                <a:spcPts val="0"/>
              </a:spcAft>
              <a:buNone/>
            </a:pPr>
            <a:r>
              <a:rPr b="1" i="0" lang="en-GB" sz="1600" u="none" cap="none" strike="noStrike">
                <a:solidFill>
                  <a:schemeClr val="dk1"/>
                </a:solidFill>
                <a:latin typeface="Arial"/>
                <a:ea typeface="Arial"/>
                <a:cs typeface="Arial"/>
                <a:sym typeface="Arial"/>
              </a:rPr>
              <a:t>Notes Sharing Web Application using Django Framework</a:t>
            </a:r>
            <a:endParaRPr b="0" i="0" sz="1600" u="none" cap="none" strike="noStrike">
              <a:solidFill>
                <a:schemeClr val="dk1"/>
              </a:solidFill>
              <a:latin typeface="Arial"/>
              <a:ea typeface="Arial"/>
              <a:cs typeface="Arial"/>
              <a:sym typeface="Arial"/>
            </a:endParaRPr>
          </a:p>
        </p:txBody>
      </p:sp>
      <p:sp>
        <p:nvSpPr>
          <p:cNvPr id="1322" name="Google Shape;1322;p14"/>
          <p:cNvSpPr txBox="1"/>
          <p:nvPr/>
        </p:nvSpPr>
        <p:spPr>
          <a:xfrm>
            <a:off x="3872230" y="2704572"/>
            <a:ext cx="1399500" cy="239100"/>
          </a:xfrm>
          <a:prstGeom prst="rect">
            <a:avLst/>
          </a:prstGeom>
          <a:noFill/>
          <a:ln>
            <a:noFill/>
          </a:ln>
        </p:spPr>
        <p:txBody>
          <a:bodyPr anchorCtr="0" anchor="t" bIns="0" lIns="0" spcFirstLastPara="1" rIns="0" wrap="square" tIns="0">
            <a:spAutoFit/>
          </a:bodyPr>
          <a:lstStyle/>
          <a:p>
            <a:pPr indent="0" lvl="0" marL="0" marR="0" rtl="0" algn="ctr">
              <a:lnSpc>
                <a:spcPct val="124750"/>
              </a:lnSpc>
              <a:spcBef>
                <a:spcPts val="0"/>
              </a:spcBef>
              <a:spcAft>
                <a:spcPts val="0"/>
              </a:spcAft>
              <a:buNone/>
            </a:pPr>
            <a:r>
              <a:rPr b="1" i="0" lang="en-GB" sz="1600" u="none" cap="none" strike="noStrike">
                <a:solidFill>
                  <a:schemeClr val="lt1"/>
                </a:solidFill>
                <a:latin typeface="Arial"/>
                <a:ea typeface="Arial"/>
                <a:cs typeface="Arial"/>
                <a:sym typeface="Arial"/>
              </a:rPr>
              <a:t>Project Title</a:t>
            </a:r>
            <a:endParaRPr b="1" i="0" sz="1600" u="none" cap="none" strike="noStrike">
              <a:solidFill>
                <a:schemeClr val="lt1"/>
              </a:solidFill>
              <a:latin typeface="Arial"/>
              <a:ea typeface="Arial"/>
              <a:cs typeface="Arial"/>
              <a:sym typeface="Arial"/>
            </a:endParaRPr>
          </a:p>
        </p:txBody>
      </p:sp>
      <p:sp>
        <p:nvSpPr>
          <p:cNvPr id="1323" name="Google Shape;1323;p14"/>
          <p:cNvSpPr txBox="1"/>
          <p:nvPr/>
        </p:nvSpPr>
        <p:spPr>
          <a:xfrm>
            <a:off x="1276813" y="4029973"/>
            <a:ext cx="6590400" cy="512400"/>
          </a:xfrm>
          <a:prstGeom prst="rect">
            <a:avLst/>
          </a:prstGeom>
          <a:noFill/>
          <a:ln>
            <a:noFill/>
          </a:ln>
        </p:spPr>
        <p:txBody>
          <a:bodyPr anchorCtr="0" anchor="t" bIns="0" lIns="0" spcFirstLastPara="1" rIns="0" wrap="square" tIns="0">
            <a:spAutoFit/>
          </a:bodyPr>
          <a:lstStyle/>
          <a:p>
            <a:pPr indent="0" lvl="0" marL="0" marR="0" rtl="0" algn="ctr">
              <a:lnSpc>
                <a:spcPct val="124750"/>
              </a:lnSpc>
              <a:spcBef>
                <a:spcPts val="0"/>
              </a:spcBef>
              <a:spcAft>
                <a:spcPts val="0"/>
              </a:spcAft>
              <a:buNone/>
            </a:pPr>
            <a:r>
              <a:rPr b="0" i="0" lang="en-GB" sz="1600" u="none" cap="none" strike="noStrike">
                <a:solidFill>
                  <a:schemeClr val="lt1"/>
                </a:solidFill>
                <a:latin typeface="Arial"/>
                <a:ea typeface="Arial"/>
                <a:cs typeface="Arial"/>
                <a:sym typeface="Arial"/>
              </a:rPr>
              <a:t>Abstract | Problem Statement | Project Overview | Proposed Solution | Technology Used | Modelling &amp; Results | Conclusion </a:t>
            </a:r>
            <a:endParaRPr b="0" i="0" sz="1600" u="none" cap="none" strike="noStrik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15"/>
          <p:cNvSpPr txBox="1"/>
          <p:nvPr>
            <p:ph type="title"/>
          </p:nvPr>
        </p:nvSpPr>
        <p:spPr>
          <a:xfrm>
            <a:off x="131032" y="682130"/>
            <a:ext cx="2936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GB" sz="1600" u="none" cap="none" strike="noStrike">
                <a:solidFill>
                  <a:srgbClr val="213163"/>
                </a:solidFill>
                <a:latin typeface="Arial"/>
                <a:ea typeface="Arial"/>
                <a:cs typeface="Arial"/>
                <a:sym typeface="Arial"/>
              </a:rPr>
              <a:t>Abstract</a:t>
            </a:r>
            <a:endParaRPr b="0" i="0" sz="1600" u="none" cap="none" strike="noStrike">
              <a:solidFill>
                <a:srgbClr val="000000"/>
              </a:solidFill>
              <a:latin typeface="Arial"/>
              <a:ea typeface="Arial"/>
              <a:cs typeface="Arial"/>
              <a:sym typeface="Arial"/>
            </a:endParaRPr>
          </a:p>
        </p:txBody>
      </p:sp>
      <p:cxnSp>
        <p:nvCxnSpPr>
          <p:cNvPr id="1329" name="Google Shape;1329;p15"/>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330" name="Google Shape;1330;p15"/>
          <p:cNvSpPr txBox="1"/>
          <p:nvPr/>
        </p:nvSpPr>
        <p:spPr>
          <a:xfrm>
            <a:off x="138652" y="4713110"/>
            <a:ext cx="707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GB" sz="1000" u="none" cap="none" strike="noStrike">
                <a:solidFill>
                  <a:schemeClr val="dk1"/>
                </a:solidFill>
                <a:latin typeface="Arial"/>
                <a:ea typeface="Arial"/>
                <a:cs typeface="Arial"/>
                <a:sym typeface="Arial"/>
              </a:rPr>
              <a:t>Source :</a:t>
            </a:r>
            <a:endParaRPr/>
          </a:p>
        </p:txBody>
      </p:sp>
      <p:sp>
        <p:nvSpPr>
          <p:cNvPr id="1331" name="Google Shape;1331;p15"/>
          <p:cNvSpPr txBox="1"/>
          <p:nvPr/>
        </p:nvSpPr>
        <p:spPr>
          <a:xfrm>
            <a:off x="1059125" y="1309116"/>
            <a:ext cx="6864600" cy="20313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GB" sz="1400" u="none" cap="none" strike="noStrike">
                <a:solidFill>
                  <a:srgbClr val="000000"/>
                </a:solidFill>
                <a:latin typeface="Times New Roman"/>
                <a:ea typeface="Times New Roman"/>
                <a:cs typeface="Times New Roman"/>
                <a:sym typeface="Times New Roman"/>
              </a:rPr>
              <a:t>ShareNote is a dynamic web application designed to facilitate seamless collaboration and efficient sharing of notes among users. With the increasing demand for digital tools that enhance productivity and collaboration, ShareNote emerges as a solution to streamline the process of sharing and managing notes across various users and devices.</a:t>
            </a:r>
            <a:endParaRPr/>
          </a:p>
          <a:p>
            <a:pPr indent="-196850" lvl="0" marL="285750" marR="0" rtl="0" algn="l">
              <a:lnSpc>
                <a:spcPct val="100000"/>
              </a:lnSpc>
              <a:spcBef>
                <a:spcPts val="0"/>
              </a:spcBef>
              <a:spcAft>
                <a:spcPts val="0"/>
              </a:spcAft>
              <a:buClr>
                <a:srgbClr val="000000"/>
              </a:buClr>
              <a:buSzPts val="1400"/>
              <a:buFont typeface="Noto Sans Symbols"/>
              <a:buNone/>
            </a:pPr>
            <a:r>
              <a:t/>
            </a:r>
            <a:endParaRPr b="0" i="0" sz="1400" u="none" cap="none" strike="noStrike">
              <a:solidFill>
                <a:srgbClr val="000000"/>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GB" sz="1400" u="none" cap="none" strike="noStrike">
                <a:solidFill>
                  <a:srgbClr val="000000"/>
                </a:solidFill>
                <a:latin typeface="Times New Roman"/>
                <a:ea typeface="Times New Roman"/>
                <a:cs typeface="Times New Roman"/>
                <a:sym typeface="Times New Roman"/>
              </a:rPr>
              <a:t>The application offers a user-friendly interface that allows individuals to create, edit, organize, and share their notes effortlessly. Users can create personalized accounts to access their notes securely from anywhere, at any time. ShareNote prioritizes user privacy and security by implementing robust authentication and authorization protocols.</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 name="Shape 1335"/>
        <p:cNvGrpSpPr/>
        <p:nvPr/>
      </p:nvGrpSpPr>
      <p:grpSpPr>
        <a:xfrm>
          <a:off x="0" y="0"/>
          <a:ext cx="0" cy="0"/>
          <a:chOff x="0" y="0"/>
          <a:chExt cx="0" cy="0"/>
        </a:xfrm>
      </p:grpSpPr>
      <p:sp>
        <p:nvSpPr>
          <p:cNvPr id="1336" name="Google Shape;1336;p16"/>
          <p:cNvSpPr txBox="1"/>
          <p:nvPr>
            <p:ph type="title"/>
          </p:nvPr>
        </p:nvSpPr>
        <p:spPr>
          <a:xfrm>
            <a:off x="131032" y="682130"/>
            <a:ext cx="2936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GB" sz="1600" u="none" cap="none" strike="noStrike">
                <a:solidFill>
                  <a:srgbClr val="213163"/>
                </a:solidFill>
                <a:latin typeface="Arial"/>
                <a:ea typeface="Arial"/>
                <a:cs typeface="Arial"/>
                <a:sym typeface="Arial"/>
              </a:rPr>
              <a:t>Problem Statement</a:t>
            </a:r>
            <a:endParaRPr b="0" i="0" sz="1600" u="none" cap="none" strike="noStrike">
              <a:solidFill>
                <a:srgbClr val="000000"/>
              </a:solidFill>
              <a:latin typeface="Arial"/>
              <a:ea typeface="Arial"/>
              <a:cs typeface="Arial"/>
              <a:sym typeface="Arial"/>
            </a:endParaRPr>
          </a:p>
        </p:txBody>
      </p:sp>
      <p:cxnSp>
        <p:nvCxnSpPr>
          <p:cNvPr id="1337" name="Google Shape;1337;p16"/>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338" name="Google Shape;1338;p16"/>
          <p:cNvSpPr txBox="1"/>
          <p:nvPr/>
        </p:nvSpPr>
        <p:spPr>
          <a:xfrm>
            <a:off x="138652" y="4713110"/>
            <a:ext cx="707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GB" sz="1000" u="none" cap="none" strike="noStrike">
                <a:solidFill>
                  <a:schemeClr val="dk1"/>
                </a:solidFill>
                <a:latin typeface="Arial"/>
                <a:ea typeface="Arial"/>
                <a:cs typeface="Arial"/>
                <a:sym typeface="Arial"/>
              </a:rPr>
              <a:t>Source :</a:t>
            </a:r>
            <a:endParaRPr/>
          </a:p>
        </p:txBody>
      </p:sp>
      <p:sp>
        <p:nvSpPr>
          <p:cNvPr id="1339" name="Google Shape;1339;p16"/>
          <p:cNvSpPr txBox="1"/>
          <p:nvPr/>
        </p:nvSpPr>
        <p:spPr>
          <a:xfrm>
            <a:off x="947291" y="1536069"/>
            <a:ext cx="7338300" cy="1815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600" u="none" cap="none" strike="noStrike">
                <a:solidFill>
                  <a:srgbClr val="000000"/>
                </a:solidFill>
                <a:latin typeface="Times New Roman"/>
                <a:ea typeface="Times New Roman"/>
                <a:cs typeface="Times New Roman"/>
                <a:sym typeface="Times New Roman"/>
              </a:rPr>
              <a:t>In today's fast-paced digital landscape, individuals, teams, and organizations face significant challenges in efficiently sharing, collaborating on, and managing notes. Traditional methods of note-taking often lack the flexibility, accessibility, and collaboration features required to meet modern productivity demands. There is a growing need for a comprehensive notes sharing web application that addresses these challenges and provides users with a seamless and secure platform for creating, editing, sharing, and organizing notes collaboratively across various devices and environments.</a:t>
            </a:r>
            <a:endParaRPr b="0" i="0" sz="16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17"/>
          <p:cNvSpPr txBox="1"/>
          <p:nvPr>
            <p:ph type="title"/>
          </p:nvPr>
        </p:nvSpPr>
        <p:spPr>
          <a:xfrm>
            <a:off x="131032" y="682130"/>
            <a:ext cx="2936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GB" sz="1600" u="none" cap="none" strike="noStrike">
                <a:solidFill>
                  <a:srgbClr val="213163"/>
                </a:solidFill>
                <a:latin typeface="Arial"/>
                <a:ea typeface="Arial"/>
                <a:cs typeface="Arial"/>
                <a:sym typeface="Arial"/>
              </a:rPr>
              <a:t>Project Overview</a:t>
            </a:r>
            <a:endParaRPr b="0" i="0" sz="1600" u="none" cap="none" strike="noStrike">
              <a:solidFill>
                <a:srgbClr val="000000"/>
              </a:solidFill>
              <a:latin typeface="Arial"/>
              <a:ea typeface="Arial"/>
              <a:cs typeface="Arial"/>
              <a:sym typeface="Arial"/>
            </a:endParaRPr>
          </a:p>
        </p:txBody>
      </p:sp>
      <p:cxnSp>
        <p:nvCxnSpPr>
          <p:cNvPr id="1345" name="Google Shape;1345;p17"/>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346" name="Google Shape;1346;p17"/>
          <p:cNvSpPr txBox="1"/>
          <p:nvPr/>
        </p:nvSpPr>
        <p:spPr>
          <a:xfrm>
            <a:off x="138652" y="4713110"/>
            <a:ext cx="707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GB" sz="1000" u="none" cap="none" strike="noStrike">
                <a:solidFill>
                  <a:schemeClr val="dk1"/>
                </a:solidFill>
                <a:latin typeface="Arial"/>
                <a:ea typeface="Arial"/>
                <a:cs typeface="Arial"/>
                <a:sym typeface="Arial"/>
              </a:rPr>
              <a:t>Source :</a:t>
            </a:r>
            <a:endParaRPr/>
          </a:p>
        </p:txBody>
      </p:sp>
      <p:sp>
        <p:nvSpPr>
          <p:cNvPr id="1347" name="Google Shape;1347;p17"/>
          <p:cNvSpPr txBox="1"/>
          <p:nvPr/>
        </p:nvSpPr>
        <p:spPr>
          <a:xfrm>
            <a:off x="1664340" y="1137383"/>
            <a:ext cx="6571800" cy="33240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User-friendly Interface: ShareNote offers an intuitive and user-friendly interface that makes note-taking and collaboration effortless for users of all skill levels.</a:t>
            </a:r>
            <a:endParaRPr/>
          </a:p>
          <a:p>
            <a:pPr indent="-107950" lvl="0" marL="171450" marR="0" rtl="0" algn="l">
              <a:lnSpc>
                <a:spcPct val="100000"/>
              </a:lnSpc>
              <a:spcBef>
                <a:spcPts val="0"/>
              </a:spcBef>
              <a:spcAft>
                <a:spcPts val="0"/>
              </a:spcAft>
              <a:buClr>
                <a:srgbClr val="000000"/>
              </a:buClr>
              <a:buSzPts val="1000"/>
              <a:buFont typeface="Noto Sans Symbols"/>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Real-time Collaboration: ShareNote enables real-time collaboration, allowing multiple users to edit and contribute to the same note simultaneously. This feature fosters teamwork and enhances productivity in educational, professional, and personal settings.</a:t>
            </a:r>
            <a:endParaRPr/>
          </a:p>
          <a:p>
            <a:pPr indent="-107950" lvl="0" marL="171450" marR="0" rtl="0" algn="l">
              <a:lnSpc>
                <a:spcPct val="100000"/>
              </a:lnSpc>
              <a:spcBef>
                <a:spcPts val="0"/>
              </a:spcBef>
              <a:spcAft>
                <a:spcPts val="0"/>
              </a:spcAft>
              <a:buClr>
                <a:srgbClr val="000000"/>
              </a:buClr>
              <a:buSzPts val="1000"/>
              <a:buFont typeface="Noto Sans Symbols"/>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Security and Privacy: ShareNote prioritizes user security and privacy by implementing robust authentication and authorization protocols, ensuring that users maintain control over their shared content and data.</a:t>
            </a:r>
            <a:endParaRPr/>
          </a:p>
          <a:p>
            <a:pPr indent="-107950" lvl="0" marL="171450" marR="0" rtl="0" algn="l">
              <a:lnSpc>
                <a:spcPct val="100000"/>
              </a:lnSpc>
              <a:spcBef>
                <a:spcPts val="0"/>
              </a:spcBef>
              <a:spcAft>
                <a:spcPts val="0"/>
              </a:spcAft>
              <a:buClr>
                <a:srgbClr val="000000"/>
              </a:buClr>
              <a:buSzPts val="1000"/>
              <a:buFont typeface="Noto Sans Symbols"/>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Cross-platform Compatibility: ShareNote is accessible across various devices and operating systems, including desktop computers, laptops, tablets, and smartphones. This ensures that users can access their notes seamlessly regardless of their preferred device.</a:t>
            </a:r>
            <a:endParaRPr/>
          </a:p>
          <a:p>
            <a:pPr indent="-107950" lvl="0" marL="171450" marR="0" rtl="0" algn="l">
              <a:lnSpc>
                <a:spcPct val="100000"/>
              </a:lnSpc>
              <a:spcBef>
                <a:spcPts val="0"/>
              </a:spcBef>
              <a:spcAft>
                <a:spcPts val="0"/>
              </a:spcAft>
              <a:buClr>
                <a:srgbClr val="000000"/>
              </a:buClr>
              <a:buSzPts val="1000"/>
              <a:buFont typeface="Noto Sans Symbols"/>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Advanced Search and Organization: ShareNote offers robust search functionality and organizational tools, allowing users to quickly locate specific notes or topics within their collection and efficiently manage their notes using tags, keywords, or custom filters.</a:t>
            </a:r>
            <a:endParaRPr/>
          </a:p>
          <a:p>
            <a:pPr indent="-107950" lvl="0" marL="171450" marR="0" rtl="0" algn="l">
              <a:lnSpc>
                <a:spcPct val="100000"/>
              </a:lnSpc>
              <a:spcBef>
                <a:spcPts val="0"/>
              </a:spcBef>
              <a:spcAft>
                <a:spcPts val="0"/>
              </a:spcAft>
              <a:buClr>
                <a:srgbClr val="000000"/>
              </a:buClr>
              <a:buSzPts val="1000"/>
              <a:buFont typeface="Noto Sans Symbols"/>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000"/>
              <a:buFont typeface="Noto Sans Symbols"/>
              <a:buChar char="⮚"/>
            </a:pPr>
            <a:r>
              <a:rPr b="0" i="0" lang="en-GB" sz="1000" u="none" cap="none" strike="noStrike">
                <a:solidFill>
                  <a:srgbClr val="000000"/>
                </a:solidFill>
                <a:latin typeface="Arial"/>
                <a:ea typeface="Arial"/>
                <a:cs typeface="Arial"/>
                <a:sym typeface="Arial"/>
              </a:rPr>
              <a:t>Offline Access and Synchronization: ShareNote provides offline access to notes, enabling users to view and edit their content even without an internet connection. Synchronization occurs automatically once the user's device reconnects to the internet, ensuring that changes are seamlessly updated across all devices.</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18"/>
          <p:cNvSpPr txBox="1"/>
          <p:nvPr>
            <p:ph type="title"/>
          </p:nvPr>
        </p:nvSpPr>
        <p:spPr>
          <a:xfrm>
            <a:off x="131032" y="682130"/>
            <a:ext cx="2936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GB" sz="1600" u="none" cap="none" strike="noStrike">
                <a:solidFill>
                  <a:srgbClr val="213163"/>
                </a:solidFill>
                <a:latin typeface="Arial"/>
                <a:ea typeface="Arial"/>
                <a:cs typeface="Arial"/>
                <a:sym typeface="Arial"/>
              </a:rPr>
              <a:t>Proposed Solution</a:t>
            </a:r>
            <a:endParaRPr b="0" i="0" sz="1600" u="none" cap="none" strike="noStrike">
              <a:solidFill>
                <a:srgbClr val="000000"/>
              </a:solidFill>
              <a:latin typeface="Arial"/>
              <a:ea typeface="Arial"/>
              <a:cs typeface="Arial"/>
              <a:sym typeface="Arial"/>
            </a:endParaRPr>
          </a:p>
        </p:txBody>
      </p:sp>
      <p:sp>
        <p:nvSpPr>
          <p:cNvPr id="1353" name="Google Shape;1353;p18"/>
          <p:cNvSpPr txBox="1"/>
          <p:nvPr/>
        </p:nvSpPr>
        <p:spPr>
          <a:xfrm>
            <a:off x="138533" y="1102220"/>
            <a:ext cx="8866800" cy="376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GB" sz="1400" u="none" cap="none" strike="noStrike">
                <a:solidFill>
                  <a:srgbClr val="374151"/>
                </a:solidFill>
                <a:latin typeface="Times New Roman"/>
                <a:ea typeface="Times New Roman"/>
                <a:cs typeface="Times New Roman"/>
                <a:sym typeface="Times New Roman"/>
              </a:rPr>
              <a:t>.</a:t>
            </a:r>
            <a:endParaRPr/>
          </a:p>
        </p:txBody>
      </p:sp>
      <p:cxnSp>
        <p:nvCxnSpPr>
          <p:cNvPr id="1354" name="Google Shape;1354;p18"/>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355" name="Google Shape;1355;p18"/>
          <p:cNvSpPr txBox="1"/>
          <p:nvPr/>
        </p:nvSpPr>
        <p:spPr>
          <a:xfrm>
            <a:off x="138652" y="4713110"/>
            <a:ext cx="707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GB" sz="1000" u="none" cap="none" strike="noStrike">
                <a:solidFill>
                  <a:schemeClr val="dk1"/>
                </a:solidFill>
                <a:latin typeface="Arial"/>
                <a:ea typeface="Arial"/>
                <a:cs typeface="Arial"/>
                <a:sym typeface="Arial"/>
              </a:rPr>
              <a:t>Source :</a:t>
            </a:r>
            <a:endParaRPr/>
          </a:p>
        </p:txBody>
      </p:sp>
      <p:pic>
        <p:nvPicPr>
          <p:cNvPr id="1356" name="Google Shape;1356;p18"/>
          <p:cNvPicPr preferRelativeResize="0"/>
          <p:nvPr/>
        </p:nvPicPr>
        <p:blipFill rotWithShape="1">
          <a:blip r:embed="rId3">
            <a:alphaModFix/>
          </a:blip>
          <a:srcRect b="0" l="0" r="0" t="0"/>
          <a:stretch/>
        </p:blipFill>
        <p:spPr>
          <a:xfrm>
            <a:off x="1295949" y="1102220"/>
            <a:ext cx="6834978" cy="348951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0" name="Shape 1360"/>
        <p:cNvGrpSpPr/>
        <p:nvPr/>
      </p:nvGrpSpPr>
      <p:grpSpPr>
        <a:xfrm>
          <a:off x="0" y="0"/>
          <a:ext cx="0" cy="0"/>
          <a:chOff x="0" y="0"/>
          <a:chExt cx="0" cy="0"/>
        </a:xfrm>
      </p:grpSpPr>
      <p:sp>
        <p:nvSpPr>
          <p:cNvPr id="1361" name="Google Shape;1361;p19"/>
          <p:cNvSpPr txBox="1"/>
          <p:nvPr/>
        </p:nvSpPr>
        <p:spPr>
          <a:xfrm>
            <a:off x="457200" y="752832"/>
            <a:ext cx="8017800" cy="699900"/>
          </a:xfrm>
          <a:prstGeom prst="rect">
            <a:avLst/>
          </a:prstGeom>
          <a:noFill/>
          <a:ln>
            <a:noFill/>
          </a:ln>
        </p:spPr>
        <p:txBody>
          <a:bodyPr anchorCtr="0" anchor="t" bIns="45700" lIns="91425" spcFirstLastPara="1" rIns="91425" wrap="square" tIns="45700">
            <a:spAutoFit/>
          </a:bodyPr>
          <a:lstStyle/>
          <a:p>
            <a:pPr indent="0" lvl="1" marL="457200" marR="0" rtl="0" algn="l">
              <a:lnSpc>
                <a:spcPct val="150000"/>
              </a:lnSpc>
              <a:spcBef>
                <a:spcPts val="0"/>
              </a:spcBef>
              <a:spcAft>
                <a:spcPts val="0"/>
              </a:spcAft>
              <a:buNone/>
            </a:pPr>
            <a:r>
              <a:t/>
            </a:r>
            <a:endParaRPr b="0" i="0" sz="1400" u="none" cap="none" strike="noStrike">
              <a:solidFill>
                <a:srgbClr val="374151"/>
              </a:solidFill>
              <a:latin typeface="Times New Roman"/>
              <a:ea typeface="Times New Roman"/>
              <a:cs typeface="Times New Roman"/>
              <a:sym typeface="Times New Roman"/>
            </a:endParaRPr>
          </a:p>
          <a:p>
            <a:pPr indent="-196850" lvl="1" marL="74295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374151"/>
              </a:solidFill>
              <a:latin typeface="Times New Roman"/>
              <a:ea typeface="Times New Roman"/>
              <a:cs typeface="Times New Roman"/>
              <a:sym typeface="Times New Roman"/>
            </a:endParaRPr>
          </a:p>
        </p:txBody>
      </p:sp>
      <p:cxnSp>
        <p:nvCxnSpPr>
          <p:cNvPr id="1362" name="Google Shape;1362;p19"/>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363" name="Google Shape;1363;p19"/>
          <p:cNvSpPr txBox="1"/>
          <p:nvPr/>
        </p:nvSpPr>
        <p:spPr>
          <a:xfrm>
            <a:off x="138652" y="4713110"/>
            <a:ext cx="707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GB" sz="1000" u="none" cap="none" strike="noStrike">
                <a:solidFill>
                  <a:schemeClr val="dk1"/>
                </a:solidFill>
                <a:latin typeface="Arial"/>
                <a:ea typeface="Arial"/>
                <a:cs typeface="Arial"/>
                <a:sym typeface="Arial"/>
              </a:rPr>
              <a:t>Source :</a:t>
            </a:r>
            <a:endParaRPr/>
          </a:p>
        </p:txBody>
      </p:sp>
      <p:pic>
        <p:nvPicPr>
          <p:cNvPr id="1364" name="Google Shape;1364;p19"/>
          <p:cNvPicPr preferRelativeResize="0"/>
          <p:nvPr/>
        </p:nvPicPr>
        <p:blipFill rotWithShape="1">
          <a:blip r:embed="rId3">
            <a:alphaModFix/>
          </a:blip>
          <a:srcRect b="0" l="0" r="0" t="0"/>
          <a:stretch/>
        </p:blipFill>
        <p:spPr>
          <a:xfrm>
            <a:off x="776253" y="729808"/>
            <a:ext cx="7328358" cy="379943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20"/>
          <p:cNvSpPr txBox="1"/>
          <p:nvPr/>
        </p:nvSpPr>
        <p:spPr>
          <a:xfrm>
            <a:off x="457200" y="752832"/>
            <a:ext cx="8017800" cy="699900"/>
          </a:xfrm>
          <a:prstGeom prst="rect">
            <a:avLst/>
          </a:prstGeom>
          <a:noFill/>
          <a:ln>
            <a:noFill/>
          </a:ln>
        </p:spPr>
        <p:txBody>
          <a:bodyPr anchorCtr="0" anchor="t" bIns="45700" lIns="91425" spcFirstLastPara="1" rIns="91425" wrap="square" tIns="45700">
            <a:spAutoFit/>
          </a:bodyPr>
          <a:lstStyle/>
          <a:p>
            <a:pPr indent="0" lvl="1" marL="457200" marR="0" rtl="0" algn="l">
              <a:lnSpc>
                <a:spcPct val="150000"/>
              </a:lnSpc>
              <a:spcBef>
                <a:spcPts val="0"/>
              </a:spcBef>
              <a:spcAft>
                <a:spcPts val="0"/>
              </a:spcAft>
              <a:buNone/>
            </a:pPr>
            <a:r>
              <a:t/>
            </a:r>
            <a:endParaRPr b="0" i="0" sz="1400" u="none" cap="none" strike="noStrike">
              <a:solidFill>
                <a:srgbClr val="374151"/>
              </a:solidFill>
              <a:latin typeface="Times New Roman"/>
              <a:ea typeface="Times New Roman"/>
              <a:cs typeface="Times New Roman"/>
              <a:sym typeface="Times New Roman"/>
            </a:endParaRPr>
          </a:p>
          <a:p>
            <a:pPr indent="-196850" lvl="1" marL="74295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374151"/>
              </a:solidFill>
              <a:latin typeface="Times New Roman"/>
              <a:ea typeface="Times New Roman"/>
              <a:cs typeface="Times New Roman"/>
              <a:sym typeface="Times New Roman"/>
            </a:endParaRPr>
          </a:p>
        </p:txBody>
      </p:sp>
      <p:cxnSp>
        <p:nvCxnSpPr>
          <p:cNvPr id="1370" name="Google Shape;1370;p20"/>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371" name="Google Shape;1371;p20"/>
          <p:cNvSpPr txBox="1"/>
          <p:nvPr/>
        </p:nvSpPr>
        <p:spPr>
          <a:xfrm>
            <a:off x="138652" y="4713110"/>
            <a:ext cx="707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GB" sz="1000" u="none" cap="none" strike="noStrike">
                <a:solidFill>
                  <a:schemeClr val="dk1"/>
                </a:solidFill>
                <a:latin typeface="Arial"/>
                <a:ea typeface="Arial"/>
                <a:cs typeface="Arial"/>
                <a:sym typeface="Arial"/>
              </a:rPr>
              <a:t>Source :</a:t>
            </a:r>
            <a:endParaRPr/>
          </a:p>
        </p:txBody>
      </p:sp>
      <p:pic>
        <p:nvPicPr>
          <p:cNvPr id="1372" name="Google Shape;1372;p20"/>
          <p:cNvPicPr preferRelativeResize="0"/>
          <p:nvPr/>
        </p:nvPicPr>
        <p:blipFill rotWithShape="1">
          <a:blip r:embed="rId3">
            <a:alphaModFix/>
          </a:blip>
          <a:srcRect b="0" l="0" r="0" t="0"/>
          <a:stretch/>
        </p:blipFill>
        <p:spPr>
          <a:xfrm>
            <a:off x="1256478" y="707179"/>
            <a:ext cx="6515922" cy="386153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21"/>
          <p:cNvSpPr txBox="1"/>
          <p:nvPr>
            <p:ph type="title"/>
          </p:nvPr>
        </p:nvSpPr>
        <p:spPr>
          <a:xfrm>
            <a:off x="131032" y="682130"/>
            <a:ext cx="2936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GB" sz="1600" u="none" cap="none" strike="noStrike">
                <a:solidFill>
                  <a:srgbClr val="213163"/>
                </a:solidFill>
                <a:latin typeface="Arial"/>
                <a:ea typeface="Arial"/>
                <a:cs typeface="Arial"/>
                <a:sym typeface="Arial"/>
              </a:rPr>
              <a:t>Technology Used</a:t>
            </a:r>
            <a:endParaRPr b="0" i="0" sz="1600" u="none" cap="none" strike="noStrike">
              <a:solidFill>
                <a:srgbClr val="000000"/>
              </a:solidFill>
              <a:latin typeface="Arial"/>
              <a:ea typeface="Arial"/>
              <a:cs typeface="Arial"/>
              <a:sym typeface="Arial"/>
            </a:endParaRPr>
          </a:p>
        </p:txBody>
      </p:sp>
      <p:sp>
        <p:nvSpPr>
          <p:cNvPr id="1378" name="Google Shape;1378;p21"/>
          <p:cNvSpPr txBox="1"/>
          <p:nvPr/>
        </p:nvSpPr>
        <p:spPr>
          <a:xfrm>
            <a:off x="128063" y="1059160"/>
            <a:ext cx="5314500" cy="3789900"/>
          </a:xfrm>
          <a:prstGeom prst="rect">
            <a:avLst/>
          </a:prstGeom>
          <a:noFill/>
          <a:ln>
            <a:noFill/>
          </a:ln>
        </p:spPr>
        <p:txBody>
          <a:bodyPr anchorCtr="0" anchor="t" bIns="91425" lIns="91425" spcFirstLastPara="1" rIns="91425" wrap="square" tIns="91425">
            <a:noAutofit/>
          </a:bodyPr>
          <a:lstStyle/>
          <a:p>
            <a:pPr indent="-84454" lvl="0" marL="173355" marR="0" rtl="0" algn="l">
              <a:lnSpc>
                <a:spcPct val="100000"/>
              </a:lnSpc>
              <a:spcBef>
                <a:spcPts val="200"/>
              </a:spcBef>
              <a:spcAft>
                <a:spcPts val="0"/>
              </a:spcAft>
              <a:buClr>
                <a:srgbClr val="213163"/>
              </a:buClr>
              <a:buSzPts val="1400"/>
              <a:buFont typeface="Arial"/>
              <a:buNone/>
            </a:pPr>
            <a:r>
              <a:t/>
            </a:r>
            <a:endParaRPr b="0" i="0" sz="1400" u="none" cap="none" strike="noStrike">
              <a:solidFill>
                <a:srgbClr val="000000"/>
              </a:solidFill>
              <a:latin typeface="Arial"/>
              <a:ea typeface="Arial"/>
              <a:cs typeface="Arial"/>
              <a:sym typeface="Arial"/>
            </a:endParaRPr>
          </a:p>
          <a:p>
            <a:pPr indent="-84454" lvl="0" marL="173355" marR="0" rtl="0" algn="l">
              <a:lnSpc>
                <a:spcPct val="100000"/>
              </a:lnSpc>
              <a:spcBef>
                <a:spcPts val="200"/>
              </a:spcBef>
              <a:spcAft>
                <a:spcPts val="0"/>
              </a:spcAft>
              <a:buClr>
                <a:srgbClr val="213163"/>
              </a:buClr>
              <a:buSzPts val="1400"/>
              <a:buFont typeface="Arial"/>
              <a:buNone/>
            </a:pPr>
            <a:r>
              <a:t/>
            </a:r>
            <a:endParaRPr b="0" i="0" sz="1400" u="none" cap="none" strike="noStrike">
              <a:solidFill>
                <a:srgbClr val="000000"/>
              </a:solidFill>
              <a:latin typeface="Arial"/>
              <a:ea typeface="Arial"/>
              <a:cs typeface="Arial"/>
              <a:sym typeface="Arial"/>
            </a:endParaRPr>
          </a:p>
          <a:p>
            <a:pPr indent="-84454" lvl="0" marL="173355" marR="0" rtl="0" algn="l">
              <a:lnSpc>
                <a:spcPct val="100000"/>
              </a:lnSpc>
              <a:spcBef>
                <a:spcPts val="200"/>
              </a:spcBef>
              <a:spcAft>
                <a:spcPts val="0"/>
              </a:spcAft>
              <a:buClr>
                <a:srgbClr val="213163"/>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79" name="Google Shape;1379;p21"/>
          <p:cNvPicPr preferRelativeResize="0"/>
          <p:nvPr/>
        </p:nvPicPr>
        <p:blipFill rotWithShape="1">
          <a:blip r:embed="rId3">
            <a:alphaModFix/>
          </a:blip>
          <a:srcRect b="0" l="0" r="0" t="0"/>
          <a:stretch/>
        </p:blipFill>
        <p:spPr>
          <a:xfrm>
            <a:off x="1021171" y="1723257"/>
            <a:ext cx="2956469" cy="2573047"/>
          </a:xfrm>
          <a:prstGeom prst="rect">
            <a:avLst/>
          </a:prstGeom>
          <a:noFill/>
          <a:ln>
            <a:noFill/>
          </a:ln>
        </p:spPr>
      </p:pic>
      <p:pic>
        <p:nvPicPr>
          <p:cNvPr id="1380" name="Google Shape;1380;p21"/>
          <p:cNvPicPr preferRelativeResize="0"/>
          <p:nvPr/>
        </p:nvPicPr>
        <p:blipFill rotWithShape="1">
          <a:blip r:embed="rId4">
            <a:alphaModFix/>
          </a:blip>
          <a:srcRect b="0" l="0" r="0" t="0"/>
          <a:stretch/>
        </p:blipFill>
        <p:spPr>
          <a:xfrm>
            <a:off x="4564380" y="1712692"/>
            <a:ext cx="4165600" cy="2090952"/>
          </a:xfrm>
          <a:prstGeom prst="rect">
            <a:avLst/>
          </a:prstGeom>
          <a:noFill/>
          <a:ln>
            <a:noFill/>
          </a:ln>
        </p:spPr>
      </p:pic>
      <p:sp>
        <p:nvSpPr>
          <p:cNvPr id="1381" name="Google Shape;1381;p21"/>
          <p:cNvSpPr txBox="1"/>
          <p:nvPr/>
        </p:nvSpPr>
        <p:spPr>
          <a:xfrm>
            <a:off x="1000361" y="1361511"/>
            <a:ext cx="33186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Front-end</a:t>
            </a:r>
            <a:endParaRPr/>
          </a:p>
        </p:txBody>
      </p:sp>
      <p:sp>
        <p:nvSpPr>
          <p:cNvPr id="1382" name="Google Shape;1382;p21"/>
          <p:cNvSpPr txBox="1"/>
          <p:nvPr/>
        </p:nvSpPr>
        <p:spPr>
          <a:xfrm>
            <a:off x="4865736" y="1287522"/>
            <a:ext cx="35811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Back-end</a:t>
            </a:r>
            <a:endParaRPr/>
          </a:p>
        </p:txBody>
      </p:sp>
      <p:cxnSp>
        <p:nvCxnSpPr>
          <p:cNvPr id="1383" name="Google Shape;1383;p21"/>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384" name="Google Shape;1384;p21"/>
          <p:cNvSpPr txBox="1"/>
          <p:nvPr/>
        </p:nvSpPr>
        <p:spPr>
          <a:xfrm>
            <a:off x="138652" y="4713110"/>
            <a:ext cx="707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GB" sz="1000" u="none" cap="none" strike="noStrike">
                <a:solidFill>
                  <a:schemeClr val="dk1"/>
                </a:solidFill>
                <a:latin typeface="Arial"/>
                <a:ea typeface="Arial"/>
                <a:cs typeface="Arial"/>
                <a:sym typeface="Arial"/>
              </a:rPr>
              <a:t>Source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